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72" r:id="rId3"/>
  </p:sldMasterIdLst>
  <p:notesMasterIdLst>
    <p:notesMasterId r:id="rId31"/>
  </p:notesMasterIdLst>
  <p:sldIdLst>
    <p:sldId id="296" r:id="rId4"/>
    <p:sldId id="268" r:id="rId5"/>
    <p:sldId id="293" r:id="rId6"/>
    <p:sldId id="287" r:id="rId7"/>
    <p:sldId id="270" r:id="rId8"/>
    <p:sldId id="258" r:id="rId9"/>
    <p:sldId id="273" r:id="rId10"/>
    <p:sldId id="257" r:id="rId11"/>
    <p:sldId id="298" r:id="rId12"/>
    <p:sldId id="259" r:id="rId13"/>
    <p:sldId id="261" r:id="rId14"/>
    <p:sldId id="267" r:id="rId15"/>
    <p:sldId id="276" r:id="rId16"/>
    <p:sldId id="281" r:id="rId17"/>
    <p:sldId id="271" r:id="rId18"/>
    <p:sldId id="282" r:id="rId19"/>
    <p:sldId id="283" r:id="rId20"/>
    <p:sldId id="285" r:id="rId21"/>
    <p:sldId id="284" r:id="rId22"/>
    <p:sldId id="297" r:id="rId23"/>
    <p:sldId id="264" r:id="rId24"/>
    <p:sldId id="294" r:id="rId25"/>
    <p:sldId id="280" r:id="rId26"/>
    <p:sldId id="290" r:id="rId27"/>
    <p:sldId id="278" r:id="rId28"/>
    <p:sldId id="291" r:id="rId29"/>
    <p:sldId id="292" r:id="rId30"/>
  </p:sldIdLst>
  <p:sldSz cx="9144000" cy="6858000" type="screen4x3"/>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4">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EE6DA"/>
    <a:srgbClr val="CCFFCC"/>
    <a:srgbClr val="8DE5F7"/>
    <a:srgbClr val="66FFCC"/>
    <a:srgbClr val="00CC9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564"/>
  </p:normalViewPr>
  <p:slideViewPr>
    <p:cSldViewPr>
      <p:cViewPr varScale="1">
        <p:scale>
          <a:sx n="106" d="100"/>
          <a:sy n="106" d="100"/>
        </p:scale>
        <p:origin x="600" y="184"/>
      </p:cViewPr>
      <p:guideLst>
        <p:guide orient="horz" pos="2160"/>
        <p:guide pos="288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54"/>
        <p:guide pos="2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7675" cy="9926638"/>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15363" name="Text Box 2"/>
          <p:cNvSpPr txBox="1">
            <a:spLocks noChangeArrowheads="1"/>
          </p:cNvSpP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15364" name="Text Box 3"/>
          <p:cNvSpPr txBox="1">
            <a:spLocks noChangeArrowheads="1"/>
          </p:cNvSpPr>
          <p:nvPr/>
        </p:nvSpPr>
        <p:spPr bwMode="auto">
          <a:xfrm>
            <a:off x="3848100" y="0"/>
            <a:ext cx="29464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15365" name="Rectangle 4"/>
          <p:cNvSpPr>
            <a:spLocks noGrp="1" noRot="1" noChangeAspect="1" noChangeArrowheads="1"/>
          </p:cNvSpPr>
          <p:nvPr>
            <p:ph type="sldImg"/>
          </p:nvPr>
        </p:nvSpPr>
        <p:spPr bwMode="auto">
          <a:xfrm>
            <a:off x="919163" y="744538"/>
            <a:ext cx="4959350" cy="3721100"/>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81038" y="4714875"/>
            <a:ext cx="5434012" cy="446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77" tIns="47738" rIns="95477" bIns="47738" numCol="1" anchor="t" anchorCtr="0" compatLnSpc="1">
            <a:prstTxWarp prst="textNoShape">
              <a:avLst/>
            </a:prstTxWarp>
          </a:bodyPr>
          <a:lstStyle/>
          <a:p>
            <a:pPr lvl="0"/>
            <a:endParaRPr lang="de-DE" altLang="de-DE" noProof="0"/>
          </a:p>
        </p:txBody>
      </p:sp>
      <p:sp>
        <p:nvSpPr>
          <p:cNvPr id="15367" name="Text Box 6"/>
          <p:cNvSpPr txBox="1">
            <a:spLocks noChangeArrowheads="1"/>
          </p:cNvSpPr>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89" tIns="45245" rIns="90489" bIns="45245" anchor="ctr"/>
          <a:lstStyle/>
          <a:p>
            <a:pPr eaLnBrk="1" hangingPunct="1">
              <a:buClr>
                <a:srgbClr val="000000"/>
              </a:buClr>
              <a:buSzPct val="100000"/>
              <a:buFont typeface="Times New Roman" panose="02020603050405020304" pitchFamily="18" charset="0"/>
              <a:buNone/>
            </a:pPr>
            <a:endParaRPr lang="de-DE" altLang="de-DE"/>
          </a:p>
        </p:txBody>
      </p:sp>
      <p:sp>
        <p:nvSpPr>
          <p:cNvPr id="3079" name="Rectangle 7"/>
          <p:cNvSpPr>
            <a:spLocks noGrp="1" noChangeArrowheads="1"/>
          </p:cNvSpPr>
          <p:nvPr>
            <p:ph type="sldNum"/>
          </p:nvPr>
        </p:nvSpPr>
        <p:spPr bwMode="auto">
          <a:xfrm>
            <a:off x="3848100" y="9428163"/>
            <a:ext cx="2944813"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77" tIns="47738" rIns="95477" bIns="47738" numCol="1" anchor="b" anchorCtr="0" compatLnSpc="1">
            <a:prstTxWarp prst="textNoShape">
              <a:avLst/>
            </a:prstTxWarp>
          </a:bodyPr>
          <a:lstStyle>
            <a:lvl1pPr marL="213655" indent="-213655" algn="r" eaLnBrk="1" hangingPunct="1">
              <a:buClr>
                <a:srgbClr val="000000"/>
              </a:buClr>
              <a:buSzPct val="45000"/>
              <a:buFont typeface="Wingdings" panose="05000000000000000000" pitchFamily="2" charset="2"/>
              <a:buNone/>
              <a:tabLst>
                <a:tab pos="716371" algn="l"/>
                <a:tab pos="1432743" algn="l"/>
                <a:tab pos="2149114" algn="l"/>
                <a:tab pos="2865486" algn="l"/>
              </a:tabLst>
              <a:defRPr sz="1300">
                <a:solidFill>
                  <a:srgbClr val="000000"/>
                </a:solidFill>
                <a:latin typeface="Times New Roman" panose="02020603050405020304" pitchFamily="18" charset="0"/>
              </a:defRPr>
            </a:lvl1pPr>
          </a:lstStyle>
          <a:p>
            <a:pPr>
              <a:defRPr/>
            </a:pPr>
            <a:fld id="{C093DA38-A20E-4283-818F-BCD7B11FAEE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marL="1128713"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marL="1581150"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marL="2033588"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4907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479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051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623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D56D91-7747-43E4-8481-57F04349C47A}" type="slidenum">
              <a:rPr lang="de-DE" altLang="de-DE" sz="1000" smtClean="0">
                <a:solidFill>
                  <a:schemeClr val="tx1"/>
                </a:solidFill>
              </a:rPr>
              <a:pPr>
                <a:spcBef>
                  <a:spcPct val="0"/>
                </a:spcBef>
                <a:buSzPct val="45000"/>
                <a:buFont typeface="Wingdings" panose="05000000000000000000" pitchFamily="2" charset="2"/>
                <a:buNone/>
              </a:pPr>
              <a:t>2</a:t>
            </a:fld>
            <a:endParaRPr lang="de-DE" altLang="de-DE" sz="1000">
              <a:solidFill>
                <a:schemeClr val="tx1"/>
              </a:solidFill>
            </a:endParaRPr>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marL="1128713"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marL="1581150"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marL="2033588"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4907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479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051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623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32B5695-EC06-42AD-A964-396867364A00}" type="slidenum">
              <a:rPr lang="de-DE" altLang="de-DE" sz="1000" smtClean="0">
                <a:solidFill>
                  <a:schemeClr val="tx1"/>
                </a:solidFill>
              </a:rPr>
              <a:pPr>
                <a:spcBef>
                  <a:spcPct val="0"/>
                </a:spcBef>
                <a:buSzPct val="45000"/>
                <a:buFont typeface="Wingdings" panose="05000000000000000000" pitchFamily="2" charset="2"/>
                <a:buNone/>
              </a:pPr>
              <a:t>15</a:t>
            </a:fld>
            <a:endParaRPr lang="de-DE" altLang="de-DE" sz="1000">
              <a:solidFill>
                <a:schemeClr val="tx1"/>
              </a:solidFill>
            </a:endParaRPr>
          </a:p>
        </p:txBody>
      </p:sp>
      <p:sp>
        <p:nvSpPr>
          <p:cNvPr id="36867" name="Rectangle 2"/>
          <p:cNvSpPr>
            <a:spLocks noGrp="1" noRot="1" noChangeAspect="1" noChangeArrowheads="1" noTextEdit="1"/>
          </p:cNvSpPr>
          <p:nvPr>
            <p:ph type="sldImg"/>
          </p:nvPr>
        </p:nvSpPr>
        <p:spPr>
          <a:ln cap="flat"/>
        </p:spPr>
      </p:sp>
      <p:sp>
        <p:nvSpPr>
          <p:cNvPr id="3686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DEFF4C20-D157-4B15-9B76-D737162DE59A}" type="slidenum">
              <a:rPr lang="de-DE" altLang="de-DE" sz="1300" smtClean="0"/>
              <a:pPr>
                <a:spcBef>
                  <a:spcPct val="0"/>
                </a:spcBef>
                <a:buSzPct val="45000"/>
                <a:buFont typeface="Wingdings" panose="05000000000000000000" pitchFamily="2" charset="2"/>
                <a:buNone/>
              </a:pPr>
              <a:t>21</a:t>
            </a:fld>
            <a:endParaRPr lang="de-DE" altLang="de-DE" sz="1300"/>
          </a:p>
        </p:txBody>
      </p:sp>
      <p:sp>
        <p:nvSpPr>
          <p:cNvPr id="43011"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p:nvPr>
        </p:nvSpPr>
        <p:spPr/>
        <p:txBody>
          <a:bodyPr/>
          <a:lstStyle/>
          <a:p>
            <a:pPr>
              <a:defRPr/>
            </a:pPr>
            <a:fld id="{C093DA38-A20E-4283-818F-BCD7B11FAEEF}" type="slidenum">
              <a:rPr lang="de-DE" altLang="de-DE" smtClean="0"/>
              <a:pPr>
                <a:defRPr/>
              </a:pPr>
              <a:t>27</a:t>
            </a:fld>
            <a:endParaRPr lang="de-DE" altLang="de-DE"/>
          </a:p>
        </p:txBody>
      </p:sp>
    </p:spTree>
    <p:extLst>
      <p:ext uri="{BB962C8B-B14F-4D97-AF65-F5344CB8AC3E}">
        <p14:creationId xmlns:p14="http://schemas.microsoft.com/office/powerpoint/2010/main" val="76945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marL="733425" indent="-28098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marL="1128713"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marL="1581150"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marL="2033588" indent="-223838">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4907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479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051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62388" indent="-223838"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5D56D91-7747-43E4-8481-57F04349C47A}" type="slidenum">
              <a:rPr lang="de-DE" altLang="de-DE" sz="1000" smtClean="0">
                <a:solidFill>
                  <a:schemeClr val="tx1"/>
                </a:solidFill>
              </a:rPr>
              <a:pPr>
                <a:spcBef>
                  <a:spcPct val="0"/>
                </a:spcBef>
                <a:buSzPct val="45000"/>
                <a:buFont typeface="Wingdings" panose="05000000000000000000" pitchFamily="2" charset="2"/>
                <a:buNone/>
              </a:pPr>
              <a:t>4</a:t>
            </a:fld>
            <a:endParaRPr lang="de-DE" altLang="de-DE" sz="1000">
              <a:solidFill>
                <a:schemeClr val="tx1"/>
              </a:solidFill>
            </a:endParaRPr>
          </a:p>
        </p:txBody>
      </p:sp>
      <p:sp>
        <p:nvSpPr>
          <p:cNvPr id="17411" name="Rectangle 2"/>
          <p:cNvSpPr>
            <a:spLocks noGrp="1" noRot="1" noChangeAspect="1" noChangeArrowheads="1" noTextEdit="1"/>
          </p:cNvSpPr>
          <p:nvPr>
            <p:ph type="sldImg"/>
          </p:nvPr>
        </p:nvSpPr>
        <p:spPr>
          <a:ln cap="flat"/>
        </p:spPr>
      </p:sp>
      <p:sp>
        <p:nvSpPr>
          <p:cNvPr id="17412"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Times New Roman" panose="02020603050405020304" pitchFamily="18" charset="0"/>
            </a:endParaRPr>
          </a:p>
        </p:txBody>
      </p:sp>
    </p:spTree>
    <p:extLst>
      <p:ext uri="{BB962C8B-B14F-4D97-AF65-F5344CB8AC3E}">
        <p14:creationId xmlns:p14="http://schemas.microsoft.com/office/powerpoint/2010/main" val="335241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a:ln/>
        </p:spPr>
      </p:sp>
      <p:sp>
        <p:nvSpPr>
          <p:cNvPr id="19459" name="Notizenplatzhalt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ltLang="de-DE">
              <a:latin typeface="Times New Roman" panose="02020603050405020304" pitchFamily="18" charset="0"/>
            </a:endParaRPr>
          </a:p>
        </p:txBody>
      </p:sp>
      <p:sp>
        <p:nvSpPr>
          <p:cNvPr id="19460" name="Foliennummernplatzhalt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1pPr>
            <a:lvl2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2pPr>
            <a:lvl3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3pPr>
            <a:lvl4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4pPr>
            <a:lvl5pPr>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15963" algn="l"/>
                <a:tab pos="1431925" algn="l"/>
                <a:tab pos="2147888" algn="l"/>
                <a:tab pos="2865438" algn="l"/>
              </a:tabLst>
              <a:defRPr>
                <a:solidFill>
                  <a:schemeClr val="bg1"/>
                </a:solidFill>
                <a:latin typeface="Arial" panose="020B0604020202020204" pitchFamily="34" charset="0"/>
                <a:ea typeface="Microsoft YaHei" panose="020B0503020204020204" pitchFamily="34" charset="-122"/>
              </a:defRPr>
            </a:lvl9pPr>
          </a:lstStyle>
          <a:p>
            <a:fld id="{BDD58A96-7828-476B-8744-6DFD014059DA}" type="slidenum">
              <a:rPr lang="de-DE" altLang="de-DE" smtClean="0">
                <a:solidFill>
                  <a:srgbClr val="000000"/>
                </a:solidFill>
                <a:latin typeface="Times New Roman" panose="02020603050405020304" pitchFamily="18" charset="0"/>
              </a:rPr>
              <a:pPr/>
              <a:t>5</a:t>
            </a:fld>
            <a:endParaRPr lang="de-DE" altLang="de-DE">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AADB73C-6E72-4A8B-ABD7-2C414529F2C3}" type="slidenum">
              <a:rPr lang="de-DE" altLang="de-DE" sz="1300" smtClean="0"/>
              <a:pPr>
                <a:spcBef>
                  <a:spcPct val="0"/>
                </a:spcBef>
                <a:buSzPct val="45000"/>
                <a:buFont typeface="Wingdings" panose="05000000000000000000" pitchFamily="2" charset="2"/>
                <a:buNone/>
              </a:pPr>
              <a:t>6</a:t>
            </a:fld>
            <a:endParaRPr lang="de-DE" altLang="de-DE" sz="1300"/>
          </a:p>
        </p:txBody>
      </p:sp>
      <p:sp>
        <p:nvSpPr>
          <p:cNvPr id="21507"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0750B9B-8159-4B19-9431-7C3AE99FE9F2}" type="slidenum">
              <a:rPr lang="de-DE" altLang="de-DE" sz="1300" smtClean="0"/>
              <a:pPr>
                <a:spcBef>
                  <a:spcPct val="0"/>
                </a:spcBef>
                <a:buSzPct val="45000"/>
                <a:buFont typeface="Wingdings" panose="05000000000000000000" pitchFamily="2" charset="2"/>
                <a:buNone/>
              </a:pPr>
              <a:t>8</a:t>
            </a:fld>
            <a:endParaRPr lang="de-DE" altLang="de-DE" sz="1300"/>
          </a:p>
        </p:txBody>
      </p:sp>
      <p:sp>
        <p:nvSpPr>
          <p:cNvPr id="26627"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50750B9B-8159-4B19-9431-7C3AE99FE9F2}" type="slidenum">
              <a:rPr lang="de-DE" altLang="de-DE" sz="1300" smtClean="0"/>
              <a:pPr>
                <a:spcBef>
                  <a:spcPct val="0"/>
                </a:spcBef>
                <a:buSzPct val="45000"/>
                <a:buFont typeface="Wingdings" panose="05000000000000000000" pitchFamily="2" charset="2"/>
                <a:buNone/>
              </a:pPr>
              <a:t>9</a:t>
            </a:fld>
            <a:endParaRPr lang="de-DE" altLang="de-DE" sz="1300"/>
          </a:p>
        </p:txBody>
      </p:sp>
      <p:sp>
        <p:nvSpPr>
          <p:cNvPr id="26627"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extLst>
      <p:ext uri="{BB962C8B-B14F-4D97-AF65-F5344CB8AC3E}">
        <p14:creationId xmlns:p14="http://schemas.microsoft.com/office/powerpoint/2010/main" val="3529432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AC6474-209C-45AC-B400-7C3FFC7ECA70}" type="slidenum">
              <a:rPr lang="de-DE" altLang="de-DE" sz="1300" smtClean="0"/>
              <a:pPr>
                <a:spcBef>
                  <a:spcPct val="0"/>
                </a:spcBef>
                <a:buSzPct val="45000"/>
                <a:buFont typeface="Wingdings" panose="05000000000000000000" pitchFamily="2" charset="2"/>
                <a:buNone/>
              </a:pPr>
              <a:t>10</a:t>
            </a:fld>
            <a:endParaRPr lang="de-DE" altLang="de-DE" sz="1300"/>
          </a:p>
        </p:txBody>
      </p:sp>
      <p:sp>
        <p:nvSpPr>
          <p:cNvPr id="28675"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4A90523-020B-4A66-ACDA-D8897145C15A}" type="slidenum">
              <a:rPr lang="de-DE" altLang="de-DE" sz="1300" smtClean="0"/>
              <a:pPr>
                <a:spcBef>
                  <a:spcPct val="0"/>
                </a:spcBef>
                <a:buSzPct val="45000"/>
                <a:buFont typeface="Wingdings" panose="05000000000000000000" pitchFamily="2" charset="2"/>
                <a:buNone/>
              </a:pPr>
              <a:t>11</a:t>
            </a:fld>
            <a:endParaRPr lang="de-DE" altLang="de-DE" sz="1300"/>
          </a:p>
        </p:txBody>
      </p:sp>
      <p:sp>
        <p:nvSpPr>
          <p:cNvPr id="30723" name="Rectangle 1"/>
          <p:cNvSpPr>
            <a:spLocks noGrp="1" noRot="1" noChangeAspect="1" noChangeArrowheads="1" noTextEdit="1"/>
          </p:cNvSpPr>
          <p:nvPr>
            <p:ph type="sldImg"/>
          </p:nvPr>
        </p:nvSpPr>
        <p:spPr>
          <a:xfrm>
            <a:off x="919163" y="744538"/>
            <a:ext cx="4960937" cy="37226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4" name="Rectangle 2"/>
          <p:cNvSpPr>
            <a:spLocks noGrp="1" noChangeArrowheads="1"/>
          </p:cNvSpPr>
          <p:nvPr>
            <p:ph type="body" idx="1"/>
          </p:nvPr>
        </p:nvSpPr>
        <p:spPr>
          <a:xfrm>
            <a:off x="681038" y="4714875"/>
            <a:ext cx="5435600"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ChangeArrowheads="1" noTextEdit="1"/>
          </p:cNvSpPr>
          <p:nvPr>
            <p:ph type="sldImg"/>
          </p:nvPr>
        </p:nvSpPr>
        <p:spPr>
          <a:ln/>
        </p:spPr>
      </p:sp>
      <p:sp>
        <p:nvSpPr>
          <p:cNvPr id="33795" name="Notizenplatzhalt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de-DE" altLang="de-DE">
              <a:latin typeface="Times New Roman" panose="02020603050405020304" pitchFamily="18" charset="0"/>
            </a:endParaRPr>
          </a:p>
        </p:txBody>
      </p:sp>
      <p:sp>
        <p:nvSpPr>
          <p:cNvPr id="33796" name="Foliennummernplatzhalt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2725" indent="-212725">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15963" algn="l"/>
                <a:tab pos="1431925" algn="l"/>
                <a:tab pos="2147888" algn="l"/>
                <a:tab pos="2865438"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54BD549-47D6-4EC4-BA02-CAA9CD835863}" type="slidenum">
              <a:rPr lang="de-DE" altLang="de-DE" sz="1300" smtClean="0"/>
              <a:pPr>
                <a:spcBef>
                  <a:spcPct val="0"/>
                </a:spcBef>
                <a:buSzPct val="45000"/>
                <a:buFont typeface="Wingdings" panose="05000000000000000000" pitchFamily="2" charset="2"/>
                <a:buNone/>
              </a:pPr>
              <a:t>12</a:t>
            </a:fld>
            <a:endParaRPr lang="de-DE" altLang="de-DE"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4C884145-5C2C-4D11-9151-676ED5BC7EEC}" type="slidenum">
              <a:rPr lang="de-DE" altLang="de-DE"/>
              <a:pPr>
                <a:defRPr/>
              </a:pPr>
              <a:t>‹Nr.›</a:t>
            </a:fld>
            <a:endParaRPr lang="de-DE" altLang="de-DE"/>
          </a:p>
        </p:txBody>
      </p:sp>
    </p:spTree>
    <p:extLst>
      <p:ext uri="{BB962C8B-B14F-4D97-AF65-F5344CB8AC3E}">
        <p14:creationId xmlns:p14="http://schemas.microsoft.com/office/powerpoint/2010/main" val="351102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713787D1-EC4A-496D-B5FF-9AAF07DF3F8A}" type="slidenum">
              <a:rPr lang="de-DE" altLang="de-DE"/>
              <a:pPr>
                <a:defRPr/>
              </a:pPr>
              <a:t>‹Nr.›</a:t>
            </a:fld>
            <a:endParaRPr lang="de-DE" altLang="de-DE"/>
          </a:p>
        </p:txBody>
      </p:sp>
    </p:spTree>
    <p:extLst>
      <p:ext uri="{BB962C8B-B14F-4D97-AF65-F5344CB8AC3E}">
        <p14:creationId xmlns:p14="http://schemas.microsoft.com/office/powerpoint/2010/main" val="253202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04050" y="617538"/>
            <a:ext cx="1949450" cy="551338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150938" y="617538"/>
            <a:ext cx="5700712" cy="55133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17158B0A-56D1-4846-88E7-59D0E9ACE342}" type="slidenum">
              <a:rPr lang="de-DE" altLang="de-DE"/>
              <a:pPr>
                <a:defRPr/>
              </a:pPr>
              <a:t>‹Nr.›</a:t>
            </a:fld>
            <a:endParaRPr lang="de-DE" altLang="de-DE"/>
          </a:p>
        </p:txBody>
      </p:sp>
    </p:spTree>
    <p:extLst>
      <p:ext uri="{BB962C8B-B14F-4D97-AF65-F5344CB8AC3E}">
        <p14:creationId xmlns:p14="http://schemas.microsoft.com/office/powerpoint/2010/main" val="815991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81A208DC-AED7-479D-AF6A-20606E63F792}" type="slidenum">
              <a:rPr lang="de-DE" altLang="de-DE"/>
              <a:pPr>
                <a:defRPr/>
              </a:pPr>
              <a:t>‹Nr.›</a:t>
            </a:fld>
            <a:endParaRPr lang="de-DE" altLang="de-DE"/>
          </a:p>
        </p:txBody>
      </p:sp>
    </p:spTree>
    <p:extLst>
      <p:ext uri="{BB962C8B-B14F-4D97-AF65-F5344CB8AC3E}">
        <p14:creationId xmlns:p14="http://schemas.microsoft.com/office/powerpoint/2010/main" val="755322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D0450043-D5D3-47A8-92B7-DEBA8DC6006B}" type="slidenum">
              <a:rPr lang="de-DE" altLang="de-DE"/>
              <a:pPr>
                <a:defRPr/>
              </a:pPr>
              <a:t>‹Nr.›</a:t>
            </a:fld>
            <a:endParaRPr lang="de-DE" altLang="de-DE"/>
          </a:p>
        </p:txBody>
      </p:sp>
    </p:spTree>
    <p:extLst>
      <p:ext uri="{BB962C8B-B14F-4D97-AF65-F5344CB8AC3E}">
        <p14:creationId xmlns:p14="http://schemas.microsoft.com/office/powerpoint/2010/main" val="1554231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0A175648-D02D-4406-86C1-0CA3F2CE7B95}" type="slidenum">
              <a:rPr lang="de-DE" altLang="de-DE"/>
              <a:pPr>
                <a:defRPr/>
              </a:pPr>
              <a:t>‹Nr.›</a:t>
            </a:fld>
            <a:endParaRPr lang="de-DE" altLang="de-DE"/>
          </a:p>
        </p:txBody>
      </p:sp>
    </p:spTree>
    <p:extLst>
      <p:ext uri="{BB962C8B-B14F-4D97-AF65-F5344CB8AC3E}">
        <p14:creationId xmlns:p14="http://schemas.microsoft.com/office/powerpoint/2010/main" val="2516535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82688" y="2017713"/>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43500" y="20177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5"/>
          <p:cNvSpPr>
            <a:spLocks noGrp="1" noChangeArrowheads="1"/>
          </p:cNvSpPr>
          <p:nvPr>
            <p:ph type="sldNum" idx="11"/>
          </p:nvPr>
        </p:nvSpPr>
        <p:spPr>
          <a:ln/>
        </p:spPr>
        <p:txBody>
          <a:bodyPr/>
          <a:lstStyle>
            <a:lvl1pPr>
              <a:defRPr/>
            </a:lvl1pPr>
          </a:lstStyle>
          <a:p>
            <a:pPr>
              <a:defRPr/>
            </a:pPr>
            <a:fld id="{FFF992CA-1F60-4DD4-BF97-6F579B30758F}" type="slidenum">
              <a:rPr lang="de-DE" altLang="de-DE"/>
              <a:pPr>
                <a:defRPr/>
              </a:pPr>
              <a:t>‹Nr.›</a:t>
            </a:fld>
            <a:endParaRPr lang="de-DE" altLang="de-DE"/>
          </a:p>
        </p:txBody>
      </p:sp>
    </p:spTree>
    <p:extLst>
      <p:ext uri="{BB962C8B-B14F-4D97-AF65-F5344CB8AC3E}">
        <p14:creationId xmlns:p14="http://schemas.microsoft.com/office/powerpoint/2010/main" val="79095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8" name="Rectangle 15"/>
          <p:cNvSpPr>
            <a:spLocks noGrp="1" noChangeArrowheads="1"/>
          </p:cNvSpPr>
          <p:nvPr>
            <p:ph type="sldNum" idx="11"/>
          </p:nvPr>
        </p:nvSpPr>
        <p:spPr>
          <a:ln/>
        </p:spPr>
        <p:txBody>
          <a:bodyPr/>
          <a:lstStyle>
            <a:lvl1pPr>
              <a:defRPr/>
            </a:lvl1pPr>
          </a:lstStyle>
          <a:p>
            <a:pPr>
              <a:defRPr/>
            </a:pPr>
            <a:fld id="{EFAAA6E1-044D-42C3-B55A-26FBAA4F0149}" type="slidenum">
              <a:rPr lang="de-DE" altLang="de-DE"/>
              <a:pPr>
                <a:defRPr/>
              </a:pPr>
              <a:t>‹Nr.›</a:t>
            </a:fld>
            <a:endParaRPr lang="de-DE" altLang="de-DE"/>
          </a:p>
        </p:txBody>
      </p:sp>
    </p:spTree>
    <p:extLst>
      <p:ext uri="{BB962C8B-B14F-4D97-AF65-F5344CB8AC3E}">
        <p14:creationId xmlns:p14="http://schemas.microsoft.com/office/powerpoint/2010/main" val="1563592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4" name="Rectangle 15"/>
          <p:cNvSpPr>
            <a:spLocks noGrp="1" noChangeArrowheads="1"/>
          </p:cNvSpPr>
          <p:nvPr>
            <p:ph type="sldNum" idx="11"/>
          </p:nvPr>
        </p:nvSpPr>
        <p:spPr>
          <a:ln/>
        </p:spPr>
        <p:txBody>
          <a:bodyPr/>
          <a:lstStyle>
            <a:lvl1pPr>
              <a:defRPr/>
            </a:lvl1pPr>
          </a:lstStyle>
          <a:p>
            <a:pPr>
              <a:defRPr/>
            </a:pPr>
            <a:fld id="{330A6C3F-BC9F-4FA2-932A-163A6FF76B06}" type="slidenum">
              <a:rPr lang="de-DE" altLang="de-DE"/>
              <a:pPr>
                <a:defRPr/>
              </a:pPr>
              <a:t>‹Nr.›</a:t>
            </a:fld>
            <a:endParaRPr lang="de-DE" altLang="de-DE"/>
          </a:p>
        </p:txBody>
      </p:sp>
    </p:spTree>
    <p:extLst>
      <p:ext uri="{BB962C8B-B14F-4D97-AF65-F5344CB8AC3E}">
        <p14:creationId xmlns:p14="http://schemas.microsoft.com/office/powerpoint/2010/main" val="273158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3" name="Rectangle 15"/>
          <p:cNvSpPr>
            <a:spLocks noGrp="1" noChangeArrowheads="1"/>
          </p:cNvSpPr>
          <p:nvPr>
            <p:ph type="sldNum" idx="11"/>
          </p:nvPr>
        </p:nvSpPr>
        <p:spPr>
          <a:ln/>
        </p:spPr>
        <p:txBody>
          <a:bodyPr/>
          <a:lstStyle>
            <a:lvl1pPr>
              <a:defRPr/>
            </a:lvl1pPr>
          </a:lstStyle>
          <a:p>
            <a:pPr>
              <a:defRPr/>
            </a:pPr>
            <a:fld id="{1DCE871C-A049-4E96-8AC6-E73AE1D2E96F}" type="slidenum">
              <a:rPr lang="de-DE" altLang="de-DE"/>
              <a:pPr>
                <a:defRPr/>
              </a:pPr>
              <a:t>‹Nr.›</a:t>
            </a:fld>
            <a:endParaRPr lang="de-DE" altLang="de-DE"/>
          </a:p>
        </p:txBody>
      </p:sp>
    </p:spTree>
    <p:extLst>
      <p:ext uri="{BB962C8B-B14F-4D97-AF65-F5344CB8AC3E}">
        <p14:creationId xmlns:p14="http://schemas.microsoft.com/office/powerpoint/2010/main" val="807291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5"/>
          <p:cNvSpPr>
            <a:spLocks noGrp="1" noChangeArrowheads="1"/>
          </p:cNvSpPr>
          <p:nvPr>
            <p:ph type="sldNum" idx="11"/>
          </p:nvPr>
        </p:nvSpPr>
        <p:spPr>
          <a:ln/>
        </p:spPr>
        <p:txBody>
          <a:bodyPr/>
          <a:lstStyle>
            <a:lvl1pPr>
              <a:defRPr/>
            </a:lvl1pPr>
          </a:lstStyle>
          <a:p>
            <a:pPr>
              <a:defRPr/>
            </a:pPr>
            <a:fld id="{AC69DFE0-3123-4AD1-B72E-9465D40D3566}" type="slidenum">
              <a:rPr lang="de-DE" altLang="de-DE"/>
              <a:pPr>
                <a:defRPr/>
              </a:pPr>
              <a:t>‹Nr.›</a:t>
            </a:fld>
            <a:endParaRPr lang="de-DE" altLang="de-DE"/>
          </a:p>
        </p:txBody>
      </p:sp>
    </p:spTree>
    <p:extLst>
      <p:ext uri="{BB962C8B-B14F-4D97-AF65-F5344CB8AC3E}">
        <p14:creationId xmlns:p14="http://schemas.microsoft.com/office/powerpoint/2010/main" val="327284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2255C9DE-641B-4A01-847B-5FFF901E454A}" type="slidenum">
              <a:rPr lang="de-DE" altLang="de-DE"/>
              <a:pPr>
                <a:defRPr/>
              </a:pPr>
              <a:t>‹Nr.›</a:t>
            </a:fld>
            <a:endParaRPr lang="de-DE" altLang="de-DE"/>
          </a:p>
        </p:txBody>
      </p:sp>
    </p:spTree>
    <p:extLst>
      <p:ext uri="{BB962C8B-B14F-4D97-AF65-F5344CB8AC3E}">
        <p14:creationId xmlns:p14="http://schemas.microsoft.com/office/powerpoint/2010/main" val="759166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5"/>
          <p:cNvSpPr>
            <a:spLocks noGrp="1" noChangeArrowheads="1"/>
          </p:cNvSpPr>
          <p:nvPr>
            <p:ph type="sldNum" idx="11"/>
          </p:nvPr>
        </p:nvSpPr>
        <p:spPr>
          <a:ln/>
        </p:spPr>
        <p:txBody>
          <a:bodyPr/>
          <a:lstStyle>
            <a:lvl1pPr>
              <a:defRPr/>
            </a:lvl1pPr>
          </a:lstStyle>
          <a:p>
            <a:pPr>
              <a:defRPr/>
            </a:pPr>
            <a:fld id="{FAE865A0-2FAC-45A2-94BB-01019C325DFB}" type="slidenum">
              <a:rPr lang="de-DE" altLang="de-DE"/>
              <a:pPr>
                <a:defRPr/>
              </a:pPr>
              <a:t>‹Nr.›</a:t>
            </a:fld>
            <a:endParaRPr lang="de-DE" altLang="de-DE"/>
          </a:p>
        </p:txBody>
      </p:sp>
    </p:spTree>
    <p:extLst>
      <p:ext uri="{BB962C8B-B14F-4D97-AF65-F5344CB8AC3E}">
        <p14:creationId xmlns:p14="http://schemas.microsoft.com/office/powerpoint/2010/main" val="2527015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326C99AA-9F05-40B0-A3FD-F6858F39CC13}" type="slidenum">
              <a:rPr lang="de-DE" altLang="de-DE"/>
              <a:pPr>
                <a:defRPr/>
              </a:pPr>
              <a:t>‹Nr.›</a:t>
            </a:fld>
            <a:endParaRPr lang="de-DE" altLang="de-DE"/>
          </a:p>
        </p:txBody>
      </p:sp>
    </p:spTree>
    <p:extLst>
      <p:ext uri="{BB962C8B-B14F-4D97-AF65-F5344CB8AC3E}">
        <p14:creationId xmlns:p14="http://schemas.microsoft.com/office/powerpoint/2010/main" val="121975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04050" y="617538"/>
            <a:ext cx="1949450" cy="5513387"/>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150938" y="617538"/>
            <a:ext cx="5700712" cy="5513387"/>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4"/>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5"/>
          <p:cNvSpPr>
            <a:spLocks noGrp="1" noChangeArrowheads="1"/>
          </p:cNvSpPr>
          <p:nvPr>
            <p:ph type="sldNum" idx="11"/>
          </p:nvPr>
        </p:nvSpPr>
        <p:spPr>
          <a:ln/>
        </p:spPr>
        <p:txBody>
          <a:bodyPr/>
          <a:lstStyle>
            <a:lvl1pPr>
              <a:defRPr/>
            </a:lvl1pPr>
          </a:lstStyle>
          <a:p>
            <a:pPr>
              <a:defRPr/>
            </a:pPr>
            <a:fld id="{0B51A19F-245B-43BA-BF38-A208ED84BF33}" type="slidenum">
              <a:rPr lang="de-DE" altLang="de-DE"/>
              <a:pPr>
                <a:defRPr/>
              </a:pPr>
              <a:t>‹Nr.›</a:t>
            </a:fld>
            <a:endParaRPr lang="de-DE" altLang="de-DE"/>
          </a:p>
        </p:txBody>
      </p:sp>
    </p:spTree>
    <p:extLst>
      <p:ext uri="{BB962C8B-B14F-4D97-AF65-F5344CB8AC3E}">
        <p14:creationId xmlns:p14="http://schemas.microsoft.com/office/powerpoint/2010/main" val="1176972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2504DC08-F208-4E56-B198-F47473EEFC21}" type="datetimeFigureOut">
              <a:rPr lang="de-DE"/>
              <a:pPr>
                <a:defRPr/>
              </a:pPr>
              <a:t>11.01.22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92A8F216-78FE-4C4A-ABE8-8D4015EFDCE0}" type="slidenum">
              <a:rPr lang="de-DE" altLang="de-DE"/>
              <a:pPr>
                <a:defRPr/>
              </a:pPr>
              <a:t>‹Nr.›</a:t>
            </a:fld>
            <a:endParaRPr lang="de-DE" altLang="de-DE"/>
          </a:p>
        </p:txBody>
      </p:sp>
    </p:spTree>
    <p:extLst>
      <p:ext uri="{BB962C8B-B14F-4D97-AF65-F5344CB8AC3E}">
        <p14:creationId xmlns:p14="http://schemas.microsoft.com/office/powerpoint/2010/main" val="94295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00115335-DC17-497B-9367-4EC238A27E06}" type="datetimeFigureOut">
              <a:rPr lang="de-DE"/>
              <a:pPr>
                <a:defRPr/>
              </a:pPr>
              <a:t>11.01.22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24C669D-7670-40C3-89F7-8B9E4A70BA38}" type="slidenum">
              <a:rPr lang="de-DE" altLang="de-DE"/>
              <a:pPr>
                <a:defRPr/>
              </a:pPr>
              <a:t>‹Nr.›</a:t>
            </a:fld>
            <a:endParaRPr lang="de-DE" altLang="de-DE"/>
          </a:p>
        </p:txBody>
      </p:sp>
    </p:spTree>
    <p:extLst>
      <p:ext uri="{BB962C8B-B14F-4D97-AF65-F5344CB8AC3E}">
        <p14:creationId xmlns:p14="http://schemas.microsoft.com/office/powerpoint/2010/main" val="1217490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AA775764-99E3-4F48-B907-4AC549CEAAFE}" type="datetimeFigureOut">
              <a:rPr lang="de-DE"/>
              <a:pPr>
                <a:defRPr/>
              </a:pPr>
              <a:t>11.01.22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F22D384-F84F-4338-8D1B-5181E28A6B5A}" type="slidenum">
              <a:rPr lang="de-DE" altLang="de-DE"/>
              <a:pPr>
                <a:defRPr/>
              </a:pPr>
              <a:t>‹Nr.›</a:t>
            </a:fld>
            <a:endParaRPr lang="de-DE" altLang="de-DE"/>
          </a:p>
        </p:txBody>
      </p:sp>
    </p:spTree>
    <p:extLst>
      <p:ext uri="{BB962C8B-B14F-4D97-AF65-F5344CB8AC3E}">
        <p14:creationId xmlns:p14="http://schemas.microsoft.com/office/powerpoint/2010/main" val="1285144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61CD6971-00E5-4515-98CA-7330C9FC1741}" type="datetimeFigureOut">
              <a:rPr lang="de-DE"/>
              <a:pPr>
                <a:defRPr/>
              </a:pPr>
              <a:t>11.01.22</a:t>
            </a:fld>
            <a:endParaRPr lang="de-DE"/>
          </a:p>
        </p:txBody>
      </p:sp>
      <p:sp>
        <p:nvSpPr>
          <p:cNvPr id="6" name="Fußzeilenplatzhalt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7" name="Foliennummernplatzhalter 6"/>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406CEFD2-CDEB-4B93-A990-30F84270EFD3}" type="slidenum">
              <a:rPr lang="de-DE" altLang="de-DE"/>
              <a:pPr>
                <a:defRPr/>
              </a:pPr>
              <a:t>‹Nr.›</a:t>
            </a:fld>
            <a:endParaRPr lang="de-DE" altLang="de-DE"/>
          </a:p>
        </p:txBody>
      </p:sp>
    </p:spTree>
    <p:extLst>
      <p:ext uri="{BB962C8B-B14F-4D97-AF65-F5344CB8AC3E}">
        <p14:creationId xmlns:p14="http://schemas.microsoft.com/office/powerpoint/2010/main" val="12094567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F5183276-1F1B-422E-8B75-DD706B67EFAE}" type="datetimeFigureOut">
              <a:rPr lang="de-DE"/>
              <a:pPr>
                <a:defRPr/>
              </a:pPr>
              <a:t>11.01.22</a:t>
            </a:fld>
            <a:endParaRPr lang="de-DE"/>
          </a:p>
        </p:txBody>
      </p:sp>
      <p:sp>
        <p:nvSpPr>
          <p:cNvPr id="8" name="Fußzeilenplatzhalter 7"/>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9" name="Foliennummernplatzhalter 8"/>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D37F2A4D-EC8C-483F-9FD0-B8600324A3B4}" type="slidenum">
              <a:rPr lang="de-DE" altLang="de-DE"/>
              <a:pPr>
                <a:defRPr/>
              </a:pPr>
              <a:t>‹Nr.›</a:t>
            </a:fld>
            <a:endParaRPr lang="de-DE" altLang="de-DE"/>
          </a:p>
        </p:txBody>
      </p:sp>
    </p:spTree>
    <p:extLst>
      <p:ext uri="{BB962C8B-B14F-4D97-AF65-F5344CB8AC3E}">
        <p14:creationId xmlns:p14="http://schemas.microsoft.com/office/powerpoint/2010/main" val="87862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15DC5F71-AC3E-41A8-B0BA-040964622398}" type="datetimeFigureOut">
              <a:rPr lang="de-DE"/>
              <a:pPr>
                <a:defRPr/>
              </a:pPr>
              <a:t>11.01.22</a:t>
            </a:fld>
            <a:endParaRPr lang="de-DE"/>
          </a:p>
        </p:txBody>
      </p:sp>
      <p:sp>
        <p:nvSpPr>
          <p:cNvPr id="4" name="Fußzeilenplatzhalter 3"/>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5" name="Foliennummernplatzhalter 4"/>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290A181-81B7-4A7E-B64C-2010CBDDC122}" type="slidenum">
              <a:rPr lang="de-DE" altLang="de-DE"/>
              <a:pPr>
                <a:defRPr/>
              </a:pPr>
              <a:t>‹Nr.›</a:t>
            </a:fld>
            <a:endParaRPr lang="de-DE" altLang="de-DE"/>
          </a:p>
        </p:txBody>
      </p:sp>
    </p:spTree>
    <p:extLst>
      <p:ext uri="{BB962C8B-B14F-4D97-AF65-F5344CB8AC3E}">
        <p14:creationId xmlns:p14="http://schemas.microsoft.com/office/powerpoint/2010/main" val="310000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51BD349B-3F44-4139-B262-BE7443D34E84}" type="datetimeFigureOut">
              <a:rPr lang="de-DE"/>
              <a:pPr>
                <a:defRPr/>
              </a:pPr>
              <a:t>11.01.22</a:t>
            </a:fld>
            <a:endParaRPr lang="de-DE"/>
          </a:p>
        </p:txBody>
      </p:sp>
      <p:sp>
        <p:nvSpPr>
          <p:cNvPr id="3" name="Fußzeilenplatzhalter 2"/>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4" name="Foliennummernplatzhalter 3"/>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3EFB638B-55D7-4A2A-AA02-B20199205164}" type="slidenum">
              <a:rPr lang="de-DE" altLang="de-DE"/>
              <a:pPr>
                <a:defRPr/>
              </a:pPr>
              <a:t>‹Nr.›</a:t>
            </a:fld>
            <a:endParaRPr lang="de-DE" altLang="de-DE"/>
          </a:p>
        </p:txBody>
      </p:sp>
    </p:spTree>
    <p:extLst>
      <p:ext uri="{BB962C8B-B14F-4D97-AF65-F5344CB8AC3E}">
        <p14:creationId xmlns:p14="http://schemas.microsoft.com/office/powerpoint/2010/main" val="366196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5" name="Rectangle 12"/>
          <p:cNvSpPr>
            <a:spLocks noGrp="1" noChangeArrowheads="1"/>
          </p:cNvSpPr>
          <p:nvPr>
            <p:ph type="sldNum" idx="11"/>
          </p:nvPr>
        </p:nvSpPr>
        <p:spPr>
          <a:ln/>
        </p:spPr>
        <p:txBody>
          <a:bodyPr/>
          <a:lstStyle>
            <a:lvl1pPr>
              <a:defRPr/>
            </a:lvl1pPr>
          </a:lstStyle>
          <a:p>
            <a:pPr>
              <a:defRPr/>
            </a:pPr>
            <a:fld id="{E94D87DC-3DDA-40BD-BBAB-B7BA3E4E59AC}" type="slidenum">
              <a:rPr lang="de-DE" altLang="de-DE"/>
              <a:pPr>
                <a:defRPr/>
              </a:pPr>
              <a:t>‹Nr.›</a:t>
            </a:fld>
            <a:endParaRPr lang="de-DE" altLang="de-DE"/>
          </a:p>
        </p:txBody>
      </p:sp>
    </p:spTree>
    <p:extLst>
      <p:ext uri="{BB962C8B-B14F-4D97-AF65-F5344CB8AC3E}">
        <p14:creationId xmlns:p14="http://schemas.microsoft.com/office/powerpoint/2010/main" val="3262817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28B89783-1B0D-465C-8168-EFA9C2C5BA25}" type="datetimeFigureOut">
              <a:rPr lang="de-DE"/>
              <a:pPr>
                <a:defRPr/>
              </a:pPr>
              <a:t>11.01.22</a:t>
            </a:fld>
            <a:endParaRPr lang="de-DE"/>
          </a:p>
        </p:txBody>
      </p:sp>
      <p:sp>
        <p:nvSpPr>
          <p:cNvPr id="6" name="Fußzeilenplatzhalt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7" name="Foliennummernplatzhalter 6"/>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E93F6E1A-E6A6-4884-B4F5-57F5ED86EE9A}" type="slidenum">
              <a:rPr lang="de-DE" altLang="de-DE"/>
              <a:pPr>
                <a:defRPr/>
              </a:pPr>
              <a:t>‹Nr.›</a:t>
            </a:fld>
            <a:endParaRPr lang="de-DE" altLang="de-DE"/>
          </a:p>
        </p:txBody>
      </p:sp>
    </p:spTree>
    <p:extLst>
      <p:ext uri="{BB962C8B-B14F-4D97-AF65-F5344CB8AC3E}">
        <p14:creationId xmlns:p14="http://schemas.microsoft.com/office/powerpoint/2010/main" val="52737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88B9F930-450C-4E4D-9E6F-402FC6611804}" type="datetimeFigureOut">
              <a:rPr lang="de-DE"/>
              <a:pPr>
                <a:defRPr/>
              </a:pPr>
              <a:t>11.01.22</a:t>
            </a:fld>
            <a:endParaRPr lang="de-DE"/>
          </a:p>
        </p:txBody>
      </p:sp>
      <p:sp>
        <p:nvSpPr>
          <p:cNvPr id="6" name="Fußzeilenplatzhalter 5"/>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7" name="Foliennummernplatzhalter 6"/>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97C8A5F6-4B75-467C-8505-E6D9CF90EE9C}" type="slidenum">
              <a:rPr lang="de-DE" altLang="de-DE"/>
              <a:pPr>
                <a:defRPr/>
              </a:pPr>
              <a:t>‹Nr.›</a:t>
            </a:fld>
            <a:endParaRPr lang="de-DE" altLang="de-DE"/>
          </a:p>
        </p:txBody>
      </p:sp>
    </p:spTree>
    <p:extLst>
      <p:ext uri="{BB962C8B-B14F-4D97-AF65-F5344CB8AC3E}">
        <p14:creationId xmlns:p14="http://schemas.microsoft.com/office/powerpoint/2010/main" val="1482256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FFCBCAD1-DBB1-4ED5-8B08-FE8C7D68C3B2}" type="datetimeFigureOut">
              <a:rPr lang="de-DE"/>
              <a:pPr>
                <a:defRPr/>
              </a:pPr>
              <a:t>11.01.22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574CDB2A-03E3-4D4F-ADA9-218F4ABDD87C}" type="slidenum">
              <a:rPr lang="de-DE" altLang="de-DE"/>
              <a:pPr>
                <a:defRPr/>
              </a:pPr>
              <a:t>‹Nr.›</a:t>
            </a:fld>
            <a:endParaRPr lang="de-DE" altLang="de-DE"/>
          </a:p>
        </p:txBody>
      </p:sp>
    </p:spTree>
    <p:extLst>
      <p:ext uri="{BB962C8B-B14F-4D97-AF65-F5344CB8AC3E}">
        <p14:creationId xmlns:p14="http://schemas.microsoft.com/office/powerpoint/2010/main" val="963990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fld id="{422310F8-590D-4F24-B488-71A4E2E66E8D}" type="datetimeFigureOut">
              <a:rPr lang="de-DE"/>
              <a:pPr>
                <a:defRPr/>
              </a:pPr>
              <a:t>11.01.22</a:t>
            </a:fld>
            <a:endParaRPr lang="de-DE"/>
          </a:p>
        </p:txBody>
      </p:sp>
      <p:sp>
        <p:nvSpPr>
          <p:cNvPr id="5" name="Fußzeilenplatzhalter 4"/>
          <p:cNvSpPr>
            <a:spLocks noGrp="1"/>
          </p:cNvSpPr>
          <p:nvPr>
            <p:ph type="ftr" sz="quarter" idx="11"/>
          </p:nvPr>
        </p:nvSpPr>
        <p:spPr/>
        <p:txBody>
          <a:bodyPr/>
          <a:lstStyle>
            <a:lvl1pPr defTabSz="449263" fontAlgn="base">
              <a:spcBef>
                <a:spcPct val="0"/>
              </a:spcBef>
              <a:spcAft>
                <a:spcPct val="0"/>
              </a:spcAft>
              <a:buClr>
                <a:srgbClr val="000000"/>
              </a:buClr>
              <a:buSzPct val="100000"/>
              <a:buFont typeface="Times New Roman" pitchFamily="18" charset="0"/>
              <a:buNone/>
              <a:defRPr>
                <a:latin typeface="Arial" pitchFamily="34" charset="0"/>
                <a:ea typeface="Microsoft YaHei" pitchFamily="34" charset="-122"/>
              </a:defRPr>
            </a:lvl1pPr>
          </a:lstStyle>
          <a:p>
            <a:pPr>
              <a:defRPr/>
            </a:pPr>
            <a:endParaRPr lang="de-DE"/>
          </a:p>
        </p:txBody>
      </p:sp>
      <p:sp>
        <p:nvSpPr>
          <p:cNvPr id="6" name="Foliennummernplatzhalter 5"/>
          <p:cNvSpPr>
            <a:spLocks noGrp="1"/>
          </p:cNvSpPr>
          <p:nvPr>
            <p:ph type="sldNum" sz="quarter" idx="12"/>
          </p:nvPr>
        </p:nvSpPr>
        <p:spPr/>
        <p:txBody>
          <a:bodyPr/>
          <a:lstStyle>
            <a:lvl1pPr defTabSz="449263">
              <a:buClr>
                <a:srgbClr val="000000"/>
              </a:buClr>
              <a:buSzPct val="100000"/>
              <a:buFont typeface="Times New Roman" panose="02020603050405020304" pitchFamily="18" charset="0"/>
              <a:buNone/>
              <a:defRPr>
                <a:latin typeface="Arial" panose="020B0604020202020204" pitchFamily="34" charset="0"/>
              </a:defRPr>
            </a:lvl1pPr>
          </a:lstStyle>
          <a:p>
            <a:pPr>
              <a:defRPr/>
            </a:pPr>
            <a:fld id="{1CCE41B2-6CDF-48AA-836A-0C7BDFDAD54F}" type="slidenum">
              <a:rPr lang="de-DE" altLang="de-DE"/>
              <a:pPr>
                <a:defRPr/>
              </a:pPr>
              <a:t>‹Nr.›</a:t>
            </a:fld>
            <a:endParaRPr lang="de-DE" altLang="de-DE"/>
          </a:p>
        </p:txBody>
      </p:sp>
    </p:spTree>
    <p:extLst>
      <p:ext uri="{BB962C8B-B14F-4D97-AF65-F5344CB8AC3E}">
        <p14:creationId xmlns:p14="http://schemas.microsoft.com/office/powerpoint/2010/main" val="290464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182688" y="2017713"/>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43500" y="2017713"/>
            <a:ext cx="38100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2"/>
          <p:cNvSpPr>
            <a:spLocks noGrp="1" noChangeArrowheads="1"/>
          </p:cNvSpPr>
          <p:nvPr>
            <p:ph type="sldNum" idx="11"/>
          </p:nvPr>
        </p:nvSpPr>
        <p:spPr>
          <a:ln/>
        </p:spPr>
        <p:txBody>
          <a:bodyPr/>
          <a:lstStyle>
            <a:lvl1pPr>
              <a:defRPr/>
            </a:lvl1pPr>
          </a:lstStyle>
          <a:p>
            <a:pPr>
              <a:defRPr/>
            </a:pPr>
            <a:fld id="{9E0019BF-DFBB-42EB-8499-D5F85A8A6D90}" type="slidenum">
              <a:rPr lang="de-DE" altLang="de-DE"/>
              <a:pPr>
                <a:defRPr/>
              </a:pPr>
              <a:t>‹Nr.›</a:t>
            </a:fld>
            <a:endParaRPr lang="de-DE" altLang="de-DE"/>
          </a:p>
        </p:txBody>
      </p:sp>
    </p:spTree>
    <p:extLst>
      <p:ext uri="{BB962C8B-B14F-4D97-AF65-F5344CB8AC3E}">
        <p14:creationId xmlns:p14="http://schemas.microsoft.com/office/powerpoint/2010/main" val="1317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8" name="Rectangle 12"/>
          <p:cNvSpPr>
            <a:spLocks noGrp="1" noChangeArrowheads="1"/>
          </p:cNvSpPr>
          <p:nvPr>
            <p:ph type="sldNum" idx="11"/>
          </p:nvPr>
        </p:nvSpPr>
        <p:spPr>
          <a:ln/>
        </p:spPr>
        <p:txBody>
          <a:bodyPr/>
          <a:lstStyle>
            <a:lvl1pPr>
              <a:defRPr/>
            </a:lvl1pPr>
          </a:lstStyle>
          <a:p>
            <a:pPr>
              <a:defRPr/>
            </a:pPr>
            <a:fld id="{0EDE1497-52E8-4B43-ABEC-E176230B3DED}" type="slidenum">
              <a:rPr lang="de-DE" altLang="de-DE"/>
              <a:pPr>
                <a:defRPr/>
              </a:pPr>
              <a:t>‹Nr.›</a:t>
            </a:fld>
            <a:endParaRPr lang="de-DE" altLang="de-DE"/>
          </a:p>
        </p:txBody>
      </p:sp>
    </p:spTree>
    <p:extLst>
      <p:ext uri="{BB962C8B-B14F-4D97-AF65-F5344CB8AC3E}">
        <p14:creationId xmlns:p14="http://schemas.microsoft.com/office/powerpoint/2010/main" val="177227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4" name="Rectangle 12"/>
          <p:cNvSpPr>
            <a:spLocks noGrp="1" noChangeArrowheads="1"/>
          </p:cNvSpPr>
          <p:nvPr>
            <p:ph type="sldNum" idx="11"/>
          </p:nvPr>
        </p:nvSpPr>
        <p:spPr>
          <a:ln/>
        </p:spPr>
        <p:txBody>
          <a:bodyPr/>
          <a:lstStyle>
            <a:lvl1pPr>
              <a:defRPr/>
            </a:lvl1pPr>
          </a:lstStyle>
          <a:p>
            <a:pPr>
              <a:defRPr/>
            </a:pPr>
            <a:fld id="{5AEFEB1D-E370-45C7-930D-0CC7FB21FBD9}" type="slidenum">
              <a:rPr lang="de-DE" altLang="de-DE"/>
              <a:pPr>
                <a:defRPr/>
              </a:pPr>
              <a:t>‹Nr.›</a:t>
            </a:fld>
            <a:endParaRPr lang="de-DE" altLang="de-DE"/>
          </a:p>
        </p:txBody>
      </p:sp>
    </p:spTree>
    <p:extLst>
      <p:ext uri="{BB962C8B-B14F-4D97-AF65-F5344CB8AC3E}">
        <p14:creationId xmlns:p14="http://schemas.microsoft.com/office/powerpoint/2010/main" val="284425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3" name="Rectangle 12"/>
          <p:cNvSpPr>
            <a:spLocks noGrp="1" noChangeArrowheads="1"/>
          </p:cNvSpPr>
          <p:nvPr>
            <p:ph type="sldNum" idx="11"/>
          </p:nvPr>
        </p:nvSpPr>
        <p:spPr>
          <a:ln/>
        </p:spPr>
        <p:txBody>
          <a:bodyPr/>
          <a:lstStyle>
            <a:lvl1pPr>
              <a:defRPr/>
            </a:lvl1pPr>
          </a:lstStyle>
          <a:p>
            <a:pPr>
              <a:defRPr/>
            </a:pPr>
            <a:fld id="{19FE9FB6-DB76-4362-A946-2A43A326C4E9}" type="slidenum">
              <a:rPr lang="de-DE" altLang="de-DE"/>
              <a:pPr>
                <a:defRPr/>
              </a:pPr>
              <a:t>‹Nr.›</a:t>
            </a:fld>
            <a:endParaRPr lang="de-DE" altLang="de-DE"/>
          </a:p>
        </p:txBody>
      </p:sp>
    </p:spTree>
    <p:extLst>
      <p:ext uri="{BB962C8B-B14F-4D97-AF65-F5344CB8AC3E}">
        <p14:creationId xmlns:p14="http://schemas.microsoft.com/office/powerpoint/2010/main" val="388203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2"/>
          <p:cNvSpPr>
            <a:spLocks noGrp="1" noChangeArrowheads="1"/>
          </p:cNvSpPr>
          <p:nvPr>
            <p:ph type="sldNum" idx="11"/>
          </p:nvPr>
        </p:nvSpPr>
        <p:spPr>
          <a:ln/>
        </p:spPr>
        <p:txBody>
          <a:bodyPr/>
          <a:lstStyle>
            <a:lvl1pPr>
              <a:defRPr/>
            </a:lvl1pPr>
          </a:lstStyle>
          <a:p>
            <a:pPr>
              <a:defRPr/>
            </a:pPr>
            <a:fld id="{F3536595-BE2D-4D62-9197-DB904F37E26E}" type="slidenum">
              <a:rPr lang="de-DE" altLang="de-DE"/>
              <a:pPr>
                <a:defRPr/>
              </a:pPr>
              <a:t>‹Nr.›</a:t>
            </a:fld>
            <a:endParaRPr lang="de-DE" altLang="de-DE"/>
          </a:p>
        </p:txBody>
      </p:sp>
    </p:spTree>
    <p:extLst>
      <p:ext uri="{BB962C8B-B14F-4D97-AF65-F5344CB8AC3E}">
        <p14:creationId xmlns:p14="http://schemas.microsoft.com/office/powerpoint/2010/main" val="208232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11"/>
          <p:cNvSpPr>
            <a:spLocks noGrp="1" noChangeArrowheads="1"/>
          </p:cNvSpPr>
          <p:nvPr>
            <p:ph type="ftr" idx="10"/>
          </p:nvPr>
        </p:nvSpPr>
        <p:spPr>
          <a:ln/>
        </p:spPr>
        <p:txBody>
          <a:bodyPr/>
          <a:lstStyle>
            <a:lvl1pPr>
              <a:defRPr/>
            </a:lvl1pPr>
          </a:lstStyle>
          <a:p>
            <a:pPr>
              <a:defRPr/>
            </a:pPr>
            <a:r>
              <a:rPr lang="de-DE" altLang="de-DE"/>
              <a:t>von Sönke Thormählen,  Schule im Alsterland</a:t>
            </a:r>
          </a:p>
        </p:txBody>
      </p:sp>
      <p:sp>
        <p:nvSpPr>
          <p:cNvPr id="6" name="Rectangle 12"/>
          <p:cNvSpPr>
            <a:spLocks noGrp="1" noChangeArrowheads="1"/>
          </p:cNvSpPr>
          <p:nvPr>
            <p:ph type="sldNum" idx="11"/>
          </p:nvPr>
        </p:nvSpPr>
        <p:spPr>
          <a:ln/>
        </p:spPr>
        <p:txBody>
          <a:bodyPr/>
          <a:lstStyle>
            <a:lvl1pPr>
              <a:defRPr/>
            </a:lvl1pPr>
          </a:lstStyle>
          <a:p>
            <a:pPr>
              <a:defRPr/>
            </a:pPr>
            <a:fld id="{03ED4486-3DD6-4D2E-A0A5-E7118E87D773}" type="slidenum">
              <a:rPr lang="de-DE" altLang="de-DE"/>
              <a:pPr>
                <a:defRPr/>
              </a:pPr>
              <a:t>‹Nr.›</a:t>
            </a:fld>
            <a:endParaRPr lang="de-DE" altLang="de-DE"/>
          </a:p>
        </p:txBody>
      </p:sp>
    </p:spTree>
    <p:extLst>
      <p:ext uri="{BB962C8B-B14F-4D97-AF65-F5344CB8AC3E}">
        <p14:creationId xmlns:p14="http://schemas.microsoft.com/office/powerpoint/2010/main" val="272192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ChangeArrowheads="1"/>
          </p:cNvSpPr>
          <p:nvPr/>
        </p:nvSpPr>
        <p:spPr bwMode="auto">
          <a:xfrm>
            <a:off x="417513" y="1098550"/>
            <a:ext cx="438150" cy="474663"/>
          </a:xfrm>
          <a:prstGeom prst="rect">
            <a:avLst/>
          </a:prstGeom>
          <a:solidFill>
            <a:srgbClr val="FFCF0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7" name="Rectangle 2"/>
          <p:cNvSpPr>
            <a:spLocks noChangeArrowheads="1"/>
          </p:cNvSpPr>
          <p:nvPr/>
        </p:nvSpPr>
        <p:spPr bwMode="auto">
          <a:xfrm>
            <a:off x="800100" y="1098550"/>
            <a:ext cx="328613" cy="474663"/>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8" name="Rectangle 3"/>
          <p:cNvSpPr>
            <a:spLocks noChangeArrowheads="1"/>
          </p:cNvSpPr>
          <p:nvPr/>
        </p:nvSpPr>
        <p:spPr bwMode="auto">
          <a:xfrm>
            <a:off x="541338" y="1520825"/>
            <a:ext cx="422275" cy="474663"/>
          </a:xfrm>
          <a:prstGeom prst="rect">
            <a:avLst/>
          </a:prstGeom>
          <a:solidFill>
            <a:srgbClr val="3333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29" name="Rectangle 4"/>
          <p:cNvSpPr>
            <a:spLocks noChangeArrowheads="1"/>
          </p:cNvSpPr>
          <p:nvPr/>
        </p:nvSpPr>
        <p:spPr bwMode="auto">
          <a:xfrm>
            <a:off x="911225" y="1520825"/>
            <a:ext cx="368300" cy="474663"/>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0" name="Rectangle 5"/>
          <p:cNvSpPr>
            <a:spLocks noChangeArrowheads="1"/>
          </p:cNvSpPr>
          <p:nvPr/>
        </p:nvSpPr>
        <p:spPr bwMode="auto">
          <a:xfrm>
            <a:off x="127000" y="1447800"/>
            <a:ext cx="560388" cy="42227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1" name="Rectangle 6"/>
          <p:cNvSpPr>
            <a:spLocks noChangeArrowheads="1"/>
          </p:cNvSpPr>
          <p:nvPr/>
        </p:nvSpPr>
        <p:spPr bwMode="auto">
          <a:xfrm>
            <a:off x="762000" y="990600"/>
            <a:ext cx="31750" cy="1052513"/>
          </a:xfrm>
          <a:prstGeom prst="rect">
            <a:avLst/>
          </a:prstGeom>
          <a:solidFill>
            <a:srgbClr val="1C1C1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2" name="Rectangle 7"/>
          <p:cNvSpPr>
            <a:spLocks noChangeArrowheads="1"/>
          </p:cNvSpPr>
          <p:nvPr/>
        </p:nvSpPr>
        <p:spPr bwMode="auto">
          <a:xfrm>
            <a:off x="442913" y="1781175"/>
            <a:ext cx="8226425" cy="31750"/>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1033" name="Rectangle 8"/>
          <p:cNvSpPr>
            <a:spLocks noGrp="1" noChangeArrowheads="1"/>
          </p:cNvSpPr>
          <p:nvPr>
            <p:ph type="title"/>
          </p:nvPr>
        </p:nvSpPr>
        <p:spPr bwMode="auto">
          <a:xfrm>
            <a:off x="1150938" y="617538"/>
            <a:ext cx="779145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a:t>Klicken Sie, um das Format des Titeltextes zu bearbeiten</a:t>
            </a:r>
          </a:p>
        </p:txBody>
      </p:sp>
      <p:sp>
        <p:nvSpPr>
          <p:cNvPr id="1034" name="Rectangle 9"/>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1035" name="Text Box 10"/>
          <p:cNvSpPr txBox="1">
            <a:spLocks noChangeArrowheads="1"/>
          </p:cNvSpPr>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 name="Rectangle 11"/>
          <p:cNvSpPr>
            <a:spLocks noGrp="1" noChangeArrowheads="1"/>
          </p:cNvSpPr>
          <p:nvPr>
            <p:ph type="ftr"/>
          </p:nvPr>
        </p:nvSpPr>
        <p:spPr bwMode="auto">
          <a:xfrm>
            <a:off x="3352800" y="63246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defRPr>
            </a:lvl1pPr>
          </a:lstStyle>
          <a:p>
            <a:pPr>
              <a:defRPr/>
            </a:pPr>
            <a:r>
              <a:rPr lang="de-DE" altLang="de-DE"/>
              <a:t>von Sönke Thormählen,  Schule im Alsterland</a:t>
            </a:r>
          </a:p>
        </p:txBody>
      </p:sp>
      <p:sp>
        <p:nvSpPr>
          <p:cNvPr id="1036" name="Rectangle 12"/>
          <p:cNvSpPr>
            <a:spLocks noGrp="1" noChangeArrowheads="1"/>
          </p:cNvSpPr>
          <p:nvPr>
            <p:ph type="sldNum"/>
          </p:nvPr>
        </p:nvSpPr>
        <p:spPr bwMode="auto">
          <a:xfrm>
            <a:off x="6781800" y="63246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pPr>
              <a:defRPr/>
            </a:pPr>
            <a:fld id="{A2DA741A-732E-4E34-B4FC-18F1FF3BF1EA}"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050" name="Group 1"/>
          <p:cNvGrpSpPr>
            <a:grpSpLocks/>
          </p:cNvGrpSpPr>
          <p:nvPr/>
        </p:nvGrpSpPr>
        <p:grpSpPr bwMode="auto">
          <a:xfrm>
            <a:off x="0" y="2438400"/>
            <a:ext cx="9007475" cy="1050925"/>
            <a:chOff x="0" y="1536"/>
            <a:chExt cx="5674" cy="662"/>
          </a:xfrm>
        </p:grpSpPr>
        <p:grpSp>
          <p:nvGrpSpPr>
            <p:cNvPr id="2056" name="Group 2"/>
            <p:cNvGrpSpPr>
              <a:grpSpLocks/>
            </p:cNvGrpSpPr>
            <p:nvPr/>
          </p:nvGrpSpPr>
          <p:grpSpPr bwMode="auto">
            <a:xfrm>
              <a:off x="183" y="1604"/>
              <a:ext cx="447" cy="298"/>
              <a:chOff x="183" y="1604"/>
              <a:chExt cx="447" cy="298"/>
            </a:xfrm>
          </p:grpSpPr>
          <p:sp>
            <p:nvSpPr>
              <p:cNvPr id="2" name="Rectangle 3"/>
              <p:cNvSpPr>
                <a:spLocks noChangeArrowheads="1"/>
              </p:cNvSpPr>
              <p:nvPr/>
            </p:nvSpPr>
            <p:spPr bwMode="auto">
              <a:xfrm>
                <a:off x="183" y="1604"/>
                <a:ext cx="275" cy="298"/>
              </a:xfrm>
              <a:prstGeom prst="rect">
                <a:avLst/>
              </a:prstGeom>
              <a:solidFill>
                <a:srgbClr val="3333C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64" name="Rectangle 4"/>
              <p:cNvSpPr>
                <a:spLocks noChangeArrowheads="1"/>
              </p:cNvSpPr>
              <p:nvPr/>
            </p:nvSpPr>
            <p:spPr bwMode="auto">
              <a:xfrm>
                <a:off x="424" y="1604"/>
                <a:ext cx="206" cy="298"/>
              </a:xfrm>
              <a:prstGeom prst="rect">
                <a:avLst/>
              </a:prstGeom>
              <a:gradFill rotWithShape="0">
                <a:gsLst>
                  <a:gs pos="0">
                    <a:srgbClr val="FFFFFF"/>
                  </a:gs>
                  <a:gs pos="100000">
                    <a:srgbClr val="3333C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grpSp>
        <p:grpSp>
          <p:nvGrpSpPr>
            <p:cNvPr id="2057" name="Group 5"/>
            <p:cNvGrpSpPr>
              <a:grpSpLocks/>
            </p:cNvGrpSpPr>
            <p:nvPr/>
          </p:nvGrpSpPr>
          <p:grpSpPr bwMode="auto">
            <a:xfrm>
              <a:off x="261" y="1870"/>
              <a:ext cx="464" cy="298"/>
              <a:chOff x="261" y="1870"/>
              <a:chExt cx="464" cy="298"/>
            </a:xfrm>
          </p:grpSpPr>
          <p:sp>
            <p:nvSpPr>
              <p:cNvPr id="2061" name="Rectangle 6"/>
              <p:cNvSpPr>
                <a:spLocks noChangeArrowheads="1"/>
              </p:cNvSpPr>
              <p:nvPr/>
            </p:nvSpPr>
            <p:spPr bwMode="auto">
              <a:xfrm>
                <a:off x="261" y="1870"/>
                <a:ext cx="265" cy="298"/>
              </a:xfrm>
              <a:prstGeom prst="rect">
                <a:avLst/>
              </a:prstGeom>
              <a:solidFill>
                <a:srgbClr val="FFCF0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3" name="Rectangle 7"/>
              <p:cNvSpPr>
                <a:spLocks noChangeArrowheads="1"/>
              </p:cNvSpPr>
              <p:nvPr/>
            </p:nvSpPr>
            <p:spPr bwMode="auto">
              <a:xfrm>
                <a:off x="494" y="1870"/>
                <a:ext cx="231" cy="298"/>
              </a:xfrm>
              <a:prstGeom prst="rect">
                <a:avLst/>
              </a:prstGeom>
              <a:gradFill rotWithShape="0">
                <a:gsLst>
                  <a:gs pos="0">
                    <a:srgbClr val="FFFFFF"/>
                  </a:gs>
                  <a:gs pos="100000">
                    <a:srgbClr val="FFCF01"/>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grpSp>
        <p:sp>
          <p:nvSpPr>
            <p:cNvPr id="2058" name="Rectangle 8"/>
            <p:cNvSpPr>
              <a:spLocks noChangeArrowheads="1"/>
            </p:cNvSpPr>
            <p:nvPr/>
          </p:nvSpPr>
          <p:spPr bwMode="auto">
            <a:xfrm>
              <a:off x="0" y="1824"/>
              <a:ext cx="352" cy="265"/>
            </a:xfrm>
            <a:prstGeom prst="rect">
              <a:avLst/>
            </a:prstGeom>
            <a:gradFill rotWithShape="0">
              <a:gsLst>
                <a:gs pos="0">
                  <a:srgbClr val="FF0000"/>
                </a:gs>
                <a:gs pos="100000">
                  <a:srgbClr val="FFFFFF"/>
                </a:gs>
              </a:gsLst>
              <a:lin ang="81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59" name="Rectangle 9"/>
            <p:cNvSpPr>
              <a:spLocks noChangeArrowheads="1"/>
            </p:cNvSpPr>
            <p:nvPr/>
          </p:nvSpPr>
          <p:spPr bwMode="auto">
            <a:xfrm>
              <a:off x="400" y="1536"/>
              <a:ext cx="19" cy="662"/>
            </a:xfrm>
            <a:prstGeom prst="rect">
              <a:avLst/>
            </a:prstGeom>
            <a:solidFill>
              <a:srgbClr val="1C1C1C"/>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60" name="Rectangle 10"/>
            <p:cNvSpPr>
              <a:spLocks noChangeArrowheads="1"/>
            </p:cNvSpPr>
            <p:nvPr/>
          </p:nvSpPr>
          <p:spPr bwMode="auto">
            <a:xfrm flipV="1">
              <a:off x="199" y="2054"/>
              <a:ext cx="5475" cy="34"/>
            </a:xfrm>
            <a:prstGeom prst="rect">
              <a:avLst/>
            </a:prstGeom>
            <a:gradFill rotWithShape="0">
              <a:gsLst>
                <a:gs pos="0">
                  <a:srgbClr val="FFFFFF"/>
                </a:gs>
                <a:gs pos="100000">
                  <a:srgbClr val="1C1C1C"/>
                </a:gs>
              </a:gsLst>
              <a:lin ang="108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grpSp>
      <p:sp>
        <p:nvSpPr>
          <p:cNvPr id="2051" name="Rectangle 11"/>
          <p:cNvSpPr>
            <a:spLocks noGrp="1" noChangeArrowheads="1"/>
          </p:cNvSpPr>
          <p:nvPr>
            <p:ph type="title"/>
          </p:nvPr>
        </p:nvSpPr>
        <p:spPr bwMode="auto">
          <a:xfrm>
            <a:off x="1150938" y="617538"/>
            <a:ext cx="7791450"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a:t>Klicken Sie, um das Format des Titeltextes zu bearbeiten</a:t>
            </a:r>
          </a:p>
        </p:txBody>
      </p:sp>
      <p:sp>
        <p:nvSpPr>
          <p:cNvPr id="2052" name="Rectangle 12"/>
          <p:cNvSpPr>
            <a:spLocks noGrp="1" noChangeArrowheads="1"/>
          </p:cNvSpPr>
          <p:nvPr>
            <p:ph type="body" idx="1"/>
          </p:nvPr>
        </p:nvSpPr>
        <p:spPr bwMode="auto">
          <a:xfrm>
            <a:off x="1182688" y="2017713"/>
            <a:ext cx="7770812" cy="411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a:t>Klicken Sie, um die Formate des Gliederungstextes zu bearbeiten</a:t>
            </a:r>
          </a:p>
          <a:p>
            <a:pPr lvl="1"/>
            <a:r>
              <a:rPr lang="en-GB" altLang="de-DE"/>
              <a:t>Zweite Gliederungsebene</a:t>
            </a:r>
          </a:p>
          <a:p>
            <a:pPr lvl="2"/>
            <a:r>
              <a:rPr lang="en-GB" altLang="de-DE"/>
              <a:t>Dritte Gliederungsebene</a:t>
            </a:r>
          </a:p>
          <a:p>
            <a:pPr lvl="3"/>
            <a:r>
              <a:rPr lang="en-GB" altLang="de-DE"/>
              <a:t>Vierte Gliederungsebene</a:t>
            </a:r>
          </a:p>
          <a:p>
            <a:pPr lvl="4"/>
            <a:r>
              <a:rPr lang="en-GB" altLang="de-DE"/>
              <a:t>Fünfte Gliederungsebene</a:t>
            </a:r>
          </a:p>
          <a:p>
            <a:pPr lvl="4"/>
            <a:r>
              <a:rPr lang="en-GB" altLang="de-DE"/>
              <a:t>Sechste Gliederungsebene</a:t>
            </a:r>
          </a:p>
          <a:p>
            <a:pPr lvl="4"/>
            <a:r>
              <a:rPr lang="en-GB" altLang="de-DE"/>
              <a:t>Siebente Gliederungsebene</a:t>
            </a:r>
          </a:p>
          <a:p>
            <a:pPr lvl="4"/>
            <a:r>
              <a:rPr lang="en-GB" altLang="de-DE"/>
              <a:t>Achte Gliederungsebene</a:t>
            </a:r>
          </a:p>
          <a:p>
            <a:pPr lvl="4"/>
            <a:r>
              <a:rPr lang="en-GB" altLang="de-DE"/>
              <a:t>Neunte Gliederungsebene</a:t>
            </a:r>
          </a:p>
        </p:txBody>
      </p:sp>
      <p:sp>
        <p:nvSpPr>
          <p:cNvPr id="2053" name="Text Box 13"/>
          <p:cNvSpPr txBox="1">
            <a:spLocks noChangeArrowheads="1"/>
          </p:cNvSpPr>
          <p:nvPr/>
        </p:nvSpPr>
        <p:spPr bwMode="auto">
          <a:xfrm>
            <a:off x="9906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2062" name="Rectangle 14"/>
          <p:cNvSpPr>
            <a:spLocks noGrp="1" noChangeArrowheads="1"/>
          </p:cNvSpPr>
          <p:nvPr>
            <p:ph type="ftr"/>
          </p:nvPr>
        </p:nvSpPr>
        <p:spPr bwMode="auto">
          <a:xfrm>
            <a:off x="34290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hangingPunct="1">
              <a:buClrTx/>
              <a:buSzPct val="100000"/>
              <a:buFontTx/>
              <a:buNone/>
              <a:tabLst>
                <a:tab pos="723900" algn="l"/>
                <a:tab pos="1447800" algn="l"/>
                <a:tab pos="2171700" algn="l"/>
                <a:tab pos="2895600" algn="l"/>
              </a:tabLst>
              <a:defRPr sz="1400">
                <a:solidFill>
                  <a:srgbClr val="1C1C1C"/>
                </a:solidFill>
                <a:latin typeface="+mn-lt"/>
                <a:ea typeface="Microsoft YaHei" charset="-122"/>
              </a:defRPr>
            </a:lvl1pPr>
          </a:lstStyle>
          <a:p>
            <a:pPr>
              <a:defRPr/>
            </a:pPr>
            <a:r>
              <a:rPr lang="de-DE" altLang="de-DE"/>
              <a:t>von Sönke Thormählen,  Schule im Alsterland</a:t>
            </a:r>
          </a:p>
        </p:txBody>
      </p:sp>
      <p:sp>
        <p:nvSpPr>
          <p:cNvPr id="2063" name="Rectangle 15"/>
          <p:cNvSpPr>
            <a:spLocks noGrp="1" noChangeArrowheads="1"/>
          </p:cNvSpPr>
          <p:nvPr>
            <p:ph type="sldNum"/>
          </p:nvPr>
        </p:nvSpPr>
        <p:spPr bwMode="auto">
          <a:xfrm>
            <a:off x="6858000" y="6248400"/>
            <a:ext cx="19034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100000"/>
              <a:tabLst>
                <a:tab pos="723900" algn="l"/>
                <a:tab pos="1447800" algn="l"/>
              </a:tabLst>
              <a:defRPr sz="1400">
                <a:solidFill>
                  <a:srgbClr val="1C1C1C"/>
                </a:solidFill>
                <a:latin typeface="Tahoma" panose="020B0604030504040204" pitchFamily="34" charset="0"/>
              </a:defRPr>
            </a:lvl1pPr>
          </a:lstStyle>
          <a:p>
            <a:pPr>
              <a:defRPr/>
            </a:pPr>
            <a:fld id="{AA315F1B-89BD-4FF2-AFB5-6968EBD1BA3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hf sldNum="0" hdr="0" dt="0"/>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333399"/>
          </a:solidFill>
          <a:latin typeface="Tahoma" charset="0"/>
          <a:ea typeface="Microsoft YaHei" charset="-122"/>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400">
          <a:solidFill>
            <a:srgbClr val="333399"/>
          </a:solidFill>
          <a:latin typeface="Tahoma"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42999">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307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07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eaLnBrk="1" fontAlgn="auto" hangingPunct="1">
              <a:spcBef>
                <a:spcPts val="0"/>
              </a:spcBef>
              <a:spcAft>
                <a:spcPts val="0"/>
              </a:spcAft>
              <a:buClrTx/>
              <a:buSzTx/>
              <a:buFontTx/>
              <a:buNone/>
              <a:defRPr sz="1200">
                <a:solidFill>
                  <a:prstClr val="black">
                    <a:tint val="75000"/>
                  </a:prstClr>
                </a:solidFill>
                <a:latin typeface="Calibri"/>
                <a:ea typeface="+mn-ea"/>
              </a:defRPr>
            </a:lvl1pPr>
          </a:lstStyle>
          <a:p>
            <a:pPr>
              <a:defRPr/>
            </a:pPr>
            <a:fld id="{CEE3F239-E8B1-4D76-8CB3-13AA099C6BF9}" type="datetimeFigureOut">
              <a:rPr lang="de-DE"/>
              <a:pPr>
                <a:defRPr/>
              </a:pPr>
              <a:t>11.01.22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buClrTx/>
              <a:buSzTx/>
              <a:buFontTx/>
              <a:buNone/>
              <a:defRPr sz="1200">
                <a:solidFill>
                  <a:prstClr val="black">
                    <a:tint val="75000"/>
                  </a:prstClr>
                </a:solidFill>
                <a:latin typeface="Calibri"/>
                <a:ea typeface="+mn-ea"/>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latin typeface="Calibri" panose="020F0502020204030204" pitchFamily="34" charset="0"/>
              </a:defRPr>
            </a:lvl1pPr>
          </a:lstStyle>
          <a:p>
            <a:pPr>
              <a:defRPr/>
            </a:pPr>
            <a:fld id="{99FEB4F0-7C6D-4D18-8BE2-FCC26B89DEA2}"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chule-im-alsterland.de/" TargetMode="External"/><Relationship Id="rId2" Type="http://schemas.openxmlformats.org/officeDocument/2006/relationships/hyperlink" Target="https://www.schleswig-holstein.de/DE/Landesregierung/III/Service/Broschueren/Bildung/Welche_Schule_fuer_mein_Kind.pdf?__blob=publicationFile&amp;v=5"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688620"/>
            <a:ext cx="7560840" cy="1141412"/>
          </a:xfrm>
        </p:spPr>
        <p:txBody>
          <a:bodyPr/>
          <a:lstStyle/>
          <a:p>
            <a:r>
              <a:rPr lang="de-DE" sz="4800" dirty="0"/>
              <a:t>Schule im Alsterland</a:t>
            </a:r>
          </a:p>
        </p:txBody>
      </p:sp>
      <p:pic>
        <p:nvPicPr>
          <p:cNvPr id="5" name="Inhaltsplatzhalter 4"/>
          <p:cNvPicPr>
            <a:picLocks noGrp="1" noChangeAspect="1"/>
          </p:cNvPicPr>
          <p:nvPr>
            <p:ph idx="1"/>
          </p:nvPr>
        </p:nvPicPr>
        <p:blipFill>
          <a:blip r:embed="rId2"/>
          <a:stretch>
            <a:fillRect/>
          </a:stretch>
        </p:blipFill>
        <p:spPr>
          <a:xfrm>
            <a:off x="3201559" y="5598672"/>
            <a:ext cx="2594865" cy="1141412"/>
          </a:xfrm>
          <a:prstGeom prst="rect">
            <a:avLst/>
          </a:prstGeom>
        </p:spPr>
      </p:pic>
      <p:sp>
        <p:nvSpPr>
          <p:cNvPr id="3" name="Textfeld 2">
            <a:extLst>
              <a:ext uri="{FF2B5EF4-FFF2-40B4-BE49-F238E27FC236}">
                <a16:creationId xmlns:a16="http://schemas.microsoft.com/office/drawing/2014/main" id="{73AF0BF3-90F8-2C46-B581-ED0EFE1D00EB}"/>
              </a:ext>
            </a:extLst>
          </p:cNvPr>
          <p:cNvSpPr txBox="1"/>
          <p:nvPr/>
        </p:nvSpPr>
        <p:spPr>
          <a:xfrm>
            <a:off x="676275" y="2050492"/>
            <a:ext cx="7791450" cy="2554545"/>
          </a:xfrm>
          <a:prstGeom prst="rect">
            <a:avLst/>
          </a:prstGeom>
          <a:noFill/>
        </p:spPr>
        <p:txBody>
          <a:bodyPr wrap="square" rtlCol="0">
            <a:spAutoFit/>
          </a:bodyPr>
          <a:lstStyle/>
          <a:p>
            <a:pPr algn="ctr"/>
            <a:r>
              <a:rPr lang="de-DE" sz="4000" dirty="0">
                <a:solidFill>
                  <a:srgbClr val="333399"/>
                </a:solidFill>
                <a:latin typeface="+mj-lt"/>
                <a:ea typeface="+mj-ea"/>
                <a:cs typeface="+mj-cs"/>
              </a:rPr>
              <a:t>Informationsabend an</a:t>
            </a:r>
          </a:p>
          <a:p>
            <a:pPr algn="ctr"/>
            <a:r>
              <a:rPr lang="de-DE" sz="4000" dirty="0">
                <a:solidFill>
                  <a:srgbClr val="333399"/>
                </a:solidFill>
                <a:latin typeface="+mj-lt"/>
                <a:ea typeface="+mj-ea"/>
                <a:cs typeface="+mj-cs"/>
              </a:rPr>
              <a:t>der GS Seth</a:t>
            </a:r>
          </a:p>
          <a:p>
            <a:pPr algn="ctr"/>
            <a:r>
              <a:rPr lang="de-DE" sz="4000" dirty="0">
                <a:solidFill>
                  <a:srgbClr val="333399"/>
                </a:solidFill>
                <a:latin typeface="+mj-lt"/>
                <a:ea typeface="+mj-ea"/>
                <a:cs typeface="+mj-cs"/>
              </a:rPr>
              <a:t>-</a:t>
            </a:r>
          </a:p>
          <a:p>
            <a:pPr algn="ctr"/>
            <a:endParaRPr lang="de-DE" sz="4000" dirty="0">
              <a:solidFill>
                <a:srgbClr val="333399"/>
              </a:solidFill>
              <a:latin typeface="+mj-lt"/>
              <a:ea typeface="+mj-ea"/>
              <a:cs typeface="+mj-cs"/>
            </a:endParaRPr>
          </a:p>
        </p:txBody>
      </p:sp>
      <p:pic>
        <p:nvPicPr>
          <p:cNvPr id="1026" name="Picture 2" descr="Schule ohne Rassismus – Schule mit Courage – Wikipedia">
            <a:extLst>
              <a:ext uri="{FF2B5EF4-FFF2-40B4-BE49-F238E27FC236}">
                <a16:creationId xmlns:a16="http://schemas.microsoft.com/office/drawing/2014/main" id="{FDEF98FD-8DF9-FB41-9F3C-812D3ACA4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751502"/>
            <a:ext cx="2431281" cy="835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asse 2000“ - Ein klasse Programm für über 20.000 Klassen •  kinderaerztliche-praxis">
            <a:extLst>
              <a:ext uri="{FF2B5EF4-FFF2-40B4-BE49-F238E27FC236}">
                <a16:creationId xmlns:a16="http://schemas.microsoft.com/office/drawing/2014/main" id="{A9564F9C-1EFE-794F-9771-2AD332F5E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669" y="5260145"/>
            <a:ext cx="2711803" cy="1323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ule im Alsterland – Gemeinsam länger lernen">
            <a:extLst>
              <a:ext uri="{FF2B5EF4-FFF2-40B4-BE49-F238E27FC236}">
                <a16:creationId xmlns:a16="http://schemas.microsoft.com/office/drawing/2014/main" id="{7E13EA0D-D4D6-7647-9E5B-E62F74CE0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1017519"/>
            <a:ext cx="1144698" cy="755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a:extLst>
              <a:ext uri="{FF2B5EF4-FFF2-40B4-BE49-F238E27FC236}">
                <a16:creationId xmlns:a16="http://schemas.microsoft.com/office/drawing/2014/main" id="{01315BBF-5AD0-1A44-B5BC-4ED395F4F82F}"/>
              </a:ext>
            </a:extLst>
          </p:cNvPr>
          <p:cNvSpPr txBox="1"/>
          <p:nvPr/>
        </p:nvSpPr>
        <p:spPr>
          <a:xfrm>
            <a:off x="2447764" y="4029040"/>
            <a:ext cx="4248472" cy="830997"/>
          </a:xfrm>
          <a:prstGeom prst="rect">
            <a:avLst/>
          </a:prstGeom>
          <a:noFill/>
        </p:spPr>
        <p:txBody>
          <a:bodyPr wrap="square" rtlCol="0">
            <a:spAutoFit/>
          </a:bodyPr>
          <a:lstStyle/>
          <a:p>
            <a:pPr algn="ctr"/>
            <a:r>
              <a:rPr lang="de-DE" sz="4800" dirty="0">
                <a:solidFill>
                  <a:srgbClr val="333399"/>
                </a:solidFill>
                <a:latin typeface="+mj-lt"/>
                <a:ea typeface="+mj-ea"/>
                <a:cs typeface="+mj-cs"/>
              </a:rPr>
              <a:t>Guten Abend</a:t>
            </a:r>
          </a:p>
        </p:txBody>
      </p:sp>
      <p:cxnSp>
        <p:nvCxnSpPr>
          <p:cNvPr id="8" name="Gerade Verbindung 7">
            <a:extLst>
              <a:ext uri="{FF2B5EF4-FFF2-40B4-BE49-F238E27FC236}">
                <a16:creationId xmlns:a16="http://schemas.microsoft.com/office/drawing/2014/main" id="{4E7421F3-5EAB-BF4C-A6BD-FE85FB83ADEB}"/>
              </a:ext>
            </a:extLst>
          </p:cNvPr>
          <p:cNvCxnSpPr/>
          <p:nvPr/>
        </p:nvCxnSpPr>
        <p:spPr bwMode="auto">
          <a:xfrm>
            <a:off x="179512" y="5157192"/>
            <a:ext cx="8640960" cy="0"/>
          </a:xfrm>
          <a:prstGeom prst="line">
            <a:avLst/>
          </a:prstGeom>
          <a:solidFill>
            <a:srgbClr val="00B8FF"/>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085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827088" y="188913"/>
            <a:ext cx="7793037"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de-DE" altLang="de-DE" sz="4400">
                <a:solidFill>
                  <a:srgbClr val="333399"/>
                </a:solidFill>
              </a:rPr>
              <a:t>Wie ist die GemS gegliedert?</a:t>
            </a:r>
          </a:p>
        </p:txBody>
      </p:sp>
      <p:graphicFrame>
        <p:nvGraphicFramePr>
          <p:cNvPr id="7170" name="Group 2"/>
          <p:cNvGraphicFramePr>
            <a:graphicFrameLocks noGrp="1"/>
          </p:cNvGraphicFramePr>
          <p:nvPr>
            <p:extLst>
              <p:ext uri="{D42A27DB-BD31-4B8C-83A1-F6EECF244321}">
                <p14:modId xmlns:p14="http://schemas.microsoft.com/office/powerpoint/2010/main" val="3267322092"/>
              </p:ext>
            </p:extLst>
          </p:nvPr>
        </p:nvGraphicFramePr>
        <p:xfrm>
          <a:off x="434975" y="1052513"/>
          <a:ext cx="8218488" cy="5493253"/>
        </p:xfrm>
        <a:graphic>
          <a:graphicData uri="http://schemas.openxmlformats.org/drawingml/2006/table">
            <a:tbl>
              <a:tblPr/>
              <a:tblGrid>
                <a:gridCol w="740747">
                  <a:extLst>
                    <a:ext uri="{9D8B030D-6E8A-4147-A177-3AD203B41FA5}">
                      <a16:colId xmlns:a16="http://schemas.microsoft.com/office/drawing/2014/main" val="20000"/>
                    </a:ext>
                  </a:extLst>
                </a:gridCol>
                <a:gridCol w="4444080">
                  <a:extLst>
                    <a:ext uri="{9D8B030D-6E8A-4147-A177-3AD203B41FA5}">
                      <a16:colId xmlns:a16="http://schemas.microsoft.com/office/drawing/2014/main" val="20001"/>
                    </a:ext>
                  </a:extLst>
                </a:gridCol>
                <a:gridCol w="539123">
                  <a:extLst>
                    <a:ext uri="{9D8B030D-6E8A-4147-A177-3AD203B41FA5}">
                      <a16:colId xmlns:a16="http://schemas.microsoft.com/office/drawing/2014/main" val="20002"/>
                    </a:ext>
                  </a:extLst>
                </a:gridCol>
                <a:gridCol w="1428838">
                  <a:extLst>
                    <a:ext uri="{9D8B030D-6E8A-4147-A177-3AD203B41FA5}">
                      <a16:colId xmlns:a16="http://schemas.microsoft.com/office/drawing/2014/main" val="20003"/>
                    </a:ext>
                  </a:extLst>
                </a:gridCol>
                <a:gridCol w="532850">
                  <a:extLst>
                    <a:ext uri="{9D8B030D-6E8A-4147-A177-3AD203B41FA5}">
                      <a16:colId xmlns:a16="http://schemas.microsoft.com/office/drawing/2014/main" val="4246133961"/>
                    </a:ext>
                  </a:extLst>
                </a:gridCol>
                <a:gridCol w="532850">
                  <a:extLst>
                    <a:ext uri="{9D8B030D-6E8A-4147-A177-3AD203B41FA5}">
                      <a16:colId xmlns:a16="http://schemas.microsoft.com/office/drawing/2014/main" val="20004"/>
                    </a:ext>
                  </a:extLst>
                </a:gridCol>
              </a:tblGrid>
              <a:tr h="699725">
                <a:tc>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5.</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gridSpan="2">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Naturwissenschaften (Nawi), Weltkunde, Sport, Religion, Kunst, Musik, Technik/Textillehre, PC</a:t>
                      </a: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(Klassenrat – Lernen lernen)</a:t>
                      </a: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rowSpan="2" hMerge="1">
                  <a:txBody>
                    <a:bodyPr/>
                    <a:lstStyle/>
                    <a:p>
                      <a:endParaRPr lang="de-DE"/>
                    </a:p>
                  </a:txBody>
                  <a:tcPr/>
                </a:tc>
                <a:tc rowSpan="2">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ctr"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4000" b="0" i="0" u="none" strike="noStrike" cap="none" normalizeH="0" baseline="0" dirty="0">
                          <a:ln>
                            <a:noFill/>
                          </a:ln>
                          <a:solidFill>
                            <a:srgbClr val="000000"/>
                          </a:solidFill>
                          <a:effectLst/>
                          <a:latin typeface="Tahoma" charset="0"/>
                          <a:ea typeface="Microsoft YaHei" charset="-122"/>
                          <a:hlinkClick r:id="rId3" action="ppaction://hlinksldjump"/>
                        </a:rPr>
                        <a:t>MINT</a:t>
                      </a:r>
                      <a:r>
                        <a:rPr kumimoji="0" lang="de-DE" altLang="de-DE" sz="2000" b="0" i="0" u="none" strike="noStrike" cap="none" normalizeH="0" baseline="0" dirty="0">
                          <a:ln>
                            <a:noFill/>
                          </a:ln>
                          <a:solidFill>
                            <a:srgbClr val="000000"/>
                          </a:solidFill>
                          <a:effectLst/>
                          <a:latin typeface="Tahoma" charset="0"/>
                          <a:ea typeface="Microsoft YaHei" charset="-122"/>
                        </a:rPr>
                        <a:t> neu </a:t>
                      </a:r>
                    </a:p>
                    <a:p>
                      <a:pPr marL="0" marR="0" lvl="0" indent="0" algn="ctr"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000" b="0" i="0" u="none" strike="noStrike" cap="none" normalizeH="0" baseline="0" dirty="0">
                          <a:ln>
                            <a:noFill/>
                          </a:ln>
                          <a:solidFill>
                            <a:srgbClr val="000000"/>
                          </a:solidFill>
                          <a:effectLst/>
                          <a:latin typeface="Tahoma" charset="0"/>
                          <a:ea typeface="Microsoft YaHei" charset="-122"/>
                        </a:rPr>
                        <a:t>seit 2019</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rgbClr val="FFFF00"/>
                    </a:solidFill>
                  </a:tcPr>
                </a:tc>
                <a:tc rowSpan="9">
                  <a:txBody>
                    <a:bodyPr/>
                    <a:lstStyle/>
                    <a:p>
                      <a:pPr marL="0" marR="0" lvl="0" indent="0" algn="ctr"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800" b="0" i="0" u="none" strike="noStrike" cap="none" normalizeH="0" baseline="0" dirty="0">
                          <a:ln>
                            <a:noFill/>
                          </a:ln>
                          <a:solidFill>
                            <a:schemeClr val="tx1"/>
                          </a:solidFill>
                          <a:effectLst/>
                          <a:latin typeface="Tahoma" charset="0"/>
                          <a:ea typeface="Microsoft YaHei" charset="-122"/>
                          <a:hlinkClick r:id="rId4" action="ppaction://hlinksldjump"/>
                        </a:rPr>
                        <a:t>Schulleben an der </a:t>
                      </a:r>
                      <a:r>
                        <a:rPr kumimoji="0" lang="de-DE" altLang="de-DE" sz="2800" b="0" i="0" u="none" strike="noStrike" cap="none" normalizeH="0" baseline="0" dirty="0" err="1">
                          <a:ln>
                            <a:noFill/>
                          </a:ln>
                          <a:solidFill>
                            <a:schemeClr val="tx1"/>
                          </a:solidFill>
                          <a:effectLst/>
                          <a:latin typeface="Tahoma" charset="0"/>
                          <a:ea typeface="Microsoft YaHei" charset="-122"/>
                          <a:hlinkClick r:id="rId4" action="ppaction://hlinksldjump"/>
                        </a:rPr>
                        <a:t>SiA</a:t>
                      </a:r>
                      <a:endParaRPr kumimoji="0" lang="de-DE" altLang="de-DE" sz="2800" b="0" i="0" u="none" strike="noStrike" cap="none" normalizeH="0" baseline="0" dirty="0">
                        <a:ln>
                          <a:noFill/>
                        </a:ln>
                        <a:solidFill>
                          <a:schemeClr val="tx1"/>
                        </a:solidFill>
                        <a:effectLst/>
                        <a:latin typeface="Tahoma" charset="0"/>
                        <a:ea typeface="Microsoft YaHei" charset="-122"/>
                      </a:endParaRPr>
                    </a:p>
                  </a:txBody>
                  <a:tcPr marL="90002" marR="90002" marT="45699" marB="45699" vert="vert"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30</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86489">
                <a:tc>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6.</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30</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0554">
                <a:tc>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7.</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 </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Verbraucherbildung, Textillehre</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rowSpan="7">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3200" b="0" i="0" u="none" strike="noStrike" kern="1200" cap="none" spc="0" normalizeH="0" baseline="0" noProof="0" dirty="0">
                          <a:ln>
                            <a:noFill/>
                          </a:ln>
                          <a:solidFill>
                            <a:srgbClr val="000000"/>
                          </a:solidFill>
                          <a:effectLst/>
                          <a:uLnTx/>
                          <a:uFillTx/>
                          <a:latin typeface="Tahoma" charset="0"/>
                          <a:ea typeface="Microsoft YaHei" charset="-122"/>
                          <a:cs typeface="+mn-cs"/>
                        </a:rPr>
                        <a:t>Berufswahlunterricht</a:t>
                      </a:r>
                    </a:p>
                  </a:txBody>
                  <a:tcPr marL="90002" marR="90002" marT="45699" marB="45699" vert="vert"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00CC99"/>
                    </a:solidFill>
                  </a:tcPr>
                </a:tc>
                <a:tc rowSpan="7">
                  <a:txBody>
                    <a:bodyPr/>
                    <a:lstStyle/>
                    <a:p>
                      <a:pPr marL="0" marR="0" lvl="0" indent="0" algn="l" defTabSz="449263" rtl="0" eaLnBrk="1" fontAlgn="base" latinLnBrk="0" hangingPunct="1">
                        <a:lnSpc>
                          <a:spcPct val="101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1" i="0" u="none" strike="noStrike" cap="none" normalizeH="0" baseline="0" dirty="0">
                          <a:ln>
                            <a:noFill/>
                          </a:ln>
                          <a:solidFill>
                            <a:srgbClr val="000000"/>
                          </a:solidFill>
                          <a:effectLst/>
                          <a:latin typeface="Tahoma" charset="0"/>
                          <a:ea typeface="Microsoft YaHei" charset="-122"/>
                        </a:rPr>
                        <a:t>WPU I</a:t>
                      </a:r>
                    </a:p>
                    <a:p>
                      <a:pPr marL="0" marR="0" lvl="0" indent="0" algn="l" defTabSz="449263" rtl="0" eaLnBrk="1" fontAlgn="base" latinLnBrk="0" hangingPunct="1">
                        <a:lnSpc>
                          <a:spcPct val="101000"/>
                        </a:lnSpc>
                        <a:spcBef>
                          <a:spcPts val="6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200" b="1" i="0" u="none" strike="noStrike" cap="none" normalizeH="0" baseline="0" dirty="0">
                          <a:ln>
                            <a:noFill/>
                          </a:ln>
                          <a:solidFill>
                            <a:srgbClr val="000000"/>
                          </a:solidFill>
                          <a:effectLst/>
                          <a:latin typeface="Tahoma" charset="0"/>
                          <a:ea typeface="Microsoft YaHei" charset="-122"/>
                        </a:rPr>
                        <a:t>Wahlpflichtfach</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Darstellendes Spiel</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Französisch</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Technik</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1600" b="0" i="0" u="none" strike="noStrike" cap="none" normalizeH="0" baseline="0" dirty="0">
                          <a:ln>
                            <a:noFill/>
                          </a:ln>
                          <a:solidFill>
                            <a:srgbClr val="000000"/>
                          </a:solidFill>
                          <a:effectLst/>
                          <a:latin typeface="Tahoma" charset="0"/>
                          <a:ea typeface="Microsoft YaHei" charset="-122"/>
                        </a:rPr>
                        <a:t>Wirtschafts-</a:t>
                      </a:r>
                      <a:br>
                        <a:rPr kumimoji="0" lang="de-DE" altLang="de-DE" sz="1600" b="0" i="0" u="none" strike="noStrike" cap="none" normalizeH="0" baseline="0" dirty="0">
                          <a:ln>
                            <a:noFill/>
                          </a:ln>
                          <a:solidFill>
                            <a:srgbClr val="000000"/>
                          </a:solidFill>
                          <a:effectLst/>
                          <a:latin typeface="Tahoma" charset="0"/>
                          <a:ea typeface="Microsoft YaHei" charset="-122"/>
                        </a:rPr>
                      </a:br>
                      <a:r>
                        <a:rPr kumimoji="0" lang="de-DE" altLang="de-DE" sz="1600" b="0" i="0" u="none" strike="noStrike" cap="none" normalizeH="0" baseline="0" dirty="0">
                          <a:ln>
                            <a:noFill/>
                          </a:ln>
                          <a:solidFill>
                            <a:srgbClr val="000000"/>
                          </a:solidFill>
                          <a:effectLst/>
                          <a:latin typeface="Tahoma" charset="0"/>
                          <a:ea typeface="Microsoft YaHei" charset="-122"/>
                        </a:rPr>
                        <a:t>lehre</a:t>
                      </a: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0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65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000" b="1" i="0" u="none" strike="noStrike" cap="none" normalizeH="0" baseline="0" dirty="0">
                          <a:ln>
                            <a:noFill/>
                          </a:ln>
                          <a:solidFill>
                            <a:srgbClr val="000000"/>
                          </a:solidFill>
                          <a:effectLst/>
                          <a:latin typeface="Tahoma" charset="0"/>
                          <a:ea typeface="Microsoft YaHei" charset="-122"/>
                        </a:rPr>
                        <a:t>4std.</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6699FF"/>
                    </a:solidFill>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9270">
                <a:tc rowSpan="2">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8.</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PC, Wirtschaft/Politik (</a:t>
                      </a: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WiPo</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endParaRPr>
                    </a:p>
                  </a:txBody>
                  <a:tcPr marL="90002" marR="90002" marT="45714" marB="45714"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3"/>
                  </a:ext>
                </a:extLst>
              </a:tr>
              <a:tr h="381284">
                <a:tc vMerge="1">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0" marR="90000"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8975">
                <a:tc rowSpan="2">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9.</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WiPo, WPU II</a:t>
                      </a:r>
                      <a:b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br>
                      <a:r>
                        <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rPr>
                        <a:t>Projektprüfung – Prüfung zum ESA</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endParaRPr>
                    </a:p>
                  </a:txBody>
                  <a:tcPr marL="90002" marR="90002" marT="45714" marB="45714"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5"/>
                  </a:ext>
                </a:extLst>
              </a:tr>
              <a:tr h="599409">
                <a:tc vMerge="1">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0" marR="90000"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115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9055">
                <a:tc rowSpan="2">
                  <a:txBody>
                    <a:body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r>
                        <a:rPr kumimoji="0" lang="de-DE" altLang="de-DE" sz="2800" b="0" i="0" u="none" strike="noStrike" cap="none" normalizeH="0" baseline="0" dirty="0">
                          <a:ln>
                            <a:noFill/>
                          </a:ln>
                          <a:solidFill>
                            <a:srgbClr val="000000"/>
                          </a:solidFill>
                          <a:effectLst/>
                          <a:latin typeface="Tahoma" charset="0"/>
                          <a:ea typeface="Microsoft YaHei" charset="-122"/>
                        </a:rPr>
                        <a:t>10.</a:t>
                      </a:r>
                    </a:p>
                  </a:txBody>
                  <a:tcPr marL="90002" marR="90002" marT="45699" marB="45699"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rowSpan="2">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err="1">
                          <a:ln>
                            <a:noFill/>
                          </a:ln>
                          <a:solidFill>
                            <a:srgbClr val="000000"/>
                          </a:solidFill>
                          <a:effectLst/>
                          <a:uLnTx/>
                          <a:uFillTx/>
                          <a:latin typeface="Tahoma" charset="0"/>
                          <a:ea typeface="Microsoft YaHei" charset="-122"/>
                          <a:cs typeface="+mn-cs"/>
                        </a:rPr>
                        <a:t>Deu</a:t>
                      </a: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 Ma, Engl. Nawi, Weltkunde,</a:t>
                      </a:r>
                      <a:endParaRPr kumimoji="0" lang="de-DE" altLang="de-DE" sz="2800" b="0" i="0" u="none" strike="noStrike" cap="none" normalizeH="0" baseline="0" dirty="0">
                        <a:ln>
                          <a:noFill/>
                        </a:ln>
                        <a:solidFill>
                          <a:srgbClr val="000000"/>
                        </a:solidFill>
                        <a:effectLst/>
                        <a:latin typeface="Tahoma" charset="0"/>
                        <a:ea typeface="Microsoft YaHei" charset="-122"/>
                      </a:endParaRPr>
                    </a:p>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t>Sport, WPU II</a:t>
                      </a:r>
                      <a:br>
                        <a:rPr kumimoji="0" lang="de-DE" altLang="de-DE" sz="2000" b="0" i="0" u="none" strike="noStrike" kern="1200" cap="none" spc="0" normalizeH="0" baseline="0" noProof="0" dirty="0">
                          <a:ln>
                            <a:noFill/>
                          </a:ln>
                          <a:solidFill>
                            <a:srgbClr val="000000"/>
                          </a:solidFill>
                          <a:effectLst/>
                          <a:uLnTx/>
                          <a:uFillTx/>
                          <a:latin typeface="Tahoma" charset="0"/>
                          <a:ea typeface="Microsoft YaHei" charset="-122"/>
                          <a:cs typeface="+mn-cs"/>
                        </a:rPr>
                      </a:br>
                      <a:r>
                        <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rPr>
                        <a:t>Prüfung zum MSA</a:t>
                      </a: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pPr marL="0" marR="0" lvl="0" indent="0" algn="l" defTabSz="449263" rtl="0" eaLnBrk="1" fontAlgn="base" latinLnBrk="0" hangingPunct="1">
                        <a:lnSpc>
                          <a:spcPct val="101000"/>
                        </a:lnSpc>
                        <a:spcBef>
                          <a:spcPts val="5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2000" b="1" i="0" u="none" strike="noStrike" kern="1200" cap="none" spc="0" normalizeH="0" baseline="0" noProof="0" dirty="0">
                        <a:ln>
                          <a:noFill/>
                        </a:ln>
                        <a:solidFill>
                          <a:srgbClr val="002060"/>
                        </a:solidFill>
                        <a:effectLst/>
                        <a:uLnTx/>
                        <a:uFillTx/>
                        <a:latin typeface="Tahoma" charset="0"/>
                        <a:ea typeface="Microsoft YaHei" charset="-122"/>
                        <a:cs typeface="+mn-cs"/>
                      </a:endParaRPr>
                    </a:p>
                  </a:txBody>
                  <a:tcPr marL="90002" marR="90002" marT="45714" marB="45714"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2736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rgbClr val="FF9966"/>
                    </a:solidFill>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7"/>
                  </a:ext>
                </a:extLst>
              </a:tr>
              <a:tr h="965414">
                <a:tc vMerge="1">
                  <a:txBody>
                    <a:bodyPr/>
                    <a:lstStyle>
                      <a:lvl1pPr marL="533400" indent="-531813" eaLnBrk="0" hangingPunct="0">
                        <a:spcBef>
                          <a:spcPts val="8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800">
                          <a:solidFill>
                            <a:srgbClr val="000000"/>
                          </a:solidFill>
                          <a:latin typeface="Tahoma" charset="0"/>
                          <a:ea typeface="Microsoft YaHei" charset="-122"/>
                        </a:defRPr>
                      </a:lvl1pPr>
                      <a:lvl2pPr eaLnBrk="0" hangingPunct="0">
                        <a:spcBef>
                          <a:spcPts val="7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400">
                          <a:solidFill>
                            <a:srgbClr val="000000"/>
                          </a:solidFill>
                          <a:latin typeface="Tahoma" charset="0"/>
                          <a:ea typeface="Microsoft YaHei" charset="-122"/>
                        </a:defRPr>
                      </a:lvl2pPr>
                      <a:lvl3pPr eaLnBrk="0" hangingPunct="0">
                        <a:spcBef>
                          <a:spcPts val="6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sz="2000">
                          <a:solidFill>
                            <a:srgbClr val="000000"/>
                          </a:solidFill>
                          <a:latin typeface="Tahoma" charset="0"/>
                          <a:ea typeface="Microsoft YaHei" charset="-122"/>
                        </a:defRPr>
                      </a:lvl3pPr>
                      <a:lvl4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4pPr>
                      <a:lvl5pPr eaLnBrk="0" hangingPunct="0">
                        <a:spcBef>
                          <a:spcPts val="500"/>
                        </a:spcBef>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defRPr>
                          <a:solidFill>
                            <a:srgbClr val="000000"/>
                          </a:solidFill>
                          <a:latin typeface="Tahoma" charset="0"/>
                          <a:ea typeface="Microsoft YaHei" charset="-122"/>
                        </a:defRPr>
                      </a:lvl9pPr>
                    </a:lstStyle>
                    <a:p>
                      <a:pPr marL="533400" marR="0" lvl="0" indent="-531813" algn="ctr" defTabSz="449263" rtl="0" eaLnBrk="1" fontAlgn="base" latinLnBrk="0" hangingPunct="1">
                        <a:lnSpc>
                          <a:spcPct val="101000"/>
                        </a:lnSpc>
                        <a:spcBef>
                          <a:spcPts val="700"/>
                        </a:spcBef>
                        <a:spcAft>
                          <a:spcPct val="0"/>
                        </a:spcAft>
                        <a:buClrTx/>
                        <a:buSzPct val="60000"/>
                        <a:buFontTx/>
                        <a:buNone/>
                        <a:tabLst>
                          <a:tab pos="533400" algn="l"/>
                          <a:tab pos="1447800" algn="l"/>
                          <a:tab pos="2362200" algn="l"/>
                          <a:tab pos="3276600" algn="l"/>
                          <a:tab pos="4191000" algn="l"/>
                          <a:tab pos="5105400" algn="l"/>
                          <a:tab pos="6019800" algn="l"/>
                          <a:tab pos="6934200" algn="l"/>
                          <a:tab pos="7848600" algn="l"/>
                          <a:tab pos="8763000" algn="l"/>
                          <a:tab pos="9677400" algn="l"/>
                          <a:tab pos="105918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0" marR="90000" horzOverflow="overflow">
                    <a:lnL w="2736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de-DE" altLang="de-DE" sz="2800" b="0" i="0" u="none" strike="noStrike" cap="none" normalizeH="0" baseline="0" dirty="0">
                        <a:ln>
                          <a:noFill/>
                        </a:ln>
                        <a:solidFill>
                          <a:srgbClr val="000000"/>
                        </a:solidFill>
                        <a:effectLst/>
                        <a:latin typeface="Tahoma" charset="0"/>
                        <a:ea typeface="Microsoft YaHei" charset="-122"/>
                      </a:endParaRPr>
                    </a:p>
                  </a:txBody>
                  <a:tcPr marL="90002" marR="90002" marT="45699" marB="45699" horzOverflow="overflow">
                    <a:lnL w="11520" cap="flat" cmpd="sng" algn="ctr">
                      <a:solidFill>
                        <a:srgbClr val="000000"/>
                      </a:solidFill>
                      <a:prstDash val="solid"/>
                      <a:round/>
                      <a:headEnd type="none" w="med" len="med"/>
                      <a:tailEnd type="none" w="med" len="med"/>
                    </a:lnL>
                    <a:lnR w="1152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ahoma" charset="0"/>
                          <a:ea typeface="Microsoft YaHei" charset="-122"/>
                        </a:defRPr>
                      </a:lvl9pPr>
                    </a:lstStyle>
                    <a:p>
                      <a:pPr marL="0" marR="0" lvl="0" indent="0" algn="l" defTabSz="449263" rtl="0" eaLnBrk="1" fontAlgn="base" latinLnBrk="0" hangingPunct="1">
                        <a:lnSpc>
                          <a:spcPct val="101000"/>
                        </a:lnSpc>
                        <a:spcBef>
                          <a:spcPts val="700"/>
                        </a:spcBef>
                        <a:spcAft>
                          <a:spcPct val="0"/>
                        </a:spcAft>
                        <a:buClrTx/>
                        <a:buSzPct val="6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de-DE" altLang="de-DE" sz="2400" b="0" i="0" u="none" strike="noStrike" cap="none" normalizeH="0" baseline="0" dirty="0">
                          <a:ln>
                            <a:noFill/>
                          </a:ln>
                          <a:solidFill>
                            <a:srgbClr val="000000"/>
                          </a:solidFill>
                          <a:effectLst/>
                          <a:latin typeface="Tahoma" charset="0"/>
                          <a:ea typeface="Microsoft YaHei" charset="-122"/>
                        </a:rPr>
                        <a:t>32</a:t>
                      </a:r>
                    </a:p>
                  </a:txBody>
                  <a:tcPr marL="90002" marR="90002" marT="45699" marB="45699" horzOverflow="overflow">
                    <a:lnL w="11520" cap="flat" cmpd="sng" algn="ctr">
                      <a:solidFill>
                        <a:srgbClr val="000000"/>
                      </a:solidFill>
                      <a:prstDash val="solid"/>
                      <a:round/>
                      <a:headEnd type="none" w="med" len="med"/>
                      <a:tailEnd type="none" w="med" len="med"/>
                    </a:lnL>
                    <a:lnR w="27360" cap="flat" cmpd="sng" algn="ctr">
                      <a:solidFill>
                        <a:srgbClr val="000000"/>
                      </a:solidFill>
                      <a:prstDash val="solid"/>
                      <a:round/>
                      <a:headEnd type="none" w="med" len="med"/>
                      <a:tailEnd type="none" w="med" len="med"/>
                    </a:lnR>
                    <a:lnT w="11520" cap="flat" cmpd="sng" algn="ctr">
                      <a:solidFill>
                        <a:srgbClr val="000000"/>
                      </a:solidFill>
                      <a:prstDash val="solid"/>
                      <a:round/>
                      <a:headEnd type="none" w="med" len="med"/>
                      <a:tailEnd type="none" w="med" len="med"/>
                    </a:lnT>
                    <a:lnB w="2736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27694" name="Text Box 73"/>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 Schule im Alsterland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Schule im Alsterland</a:t>
            </a:r>
          </a:p>
        </p:txBody>
      </p:sp>
      <p:sp>
        <p:nvSpPr>
          <p:cNvPr id="29699"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a:solidFill>
                  <a:srgbClr val="333399"/>
                </a:solidFill>
              </a:rPr>
              <a:t>Schulabschlüsse</a:t>
            </a:r>
          </a:p>
        </p:txBody>
      </p:sp>
      <p:grpSp>
        <p:nvGrpSpPr>
          <p:cNvPr id="29700" name="Group 3"/>
          <p:cNvGrpSpPr>
            <a:grpSpLocks/>
          </p:cNvGrpSpPr>
          <p:nvPr/>
        </p:nvGrpSpPr>
        <p:grpSpPr bwMode="auto">
          <a:xfrm>
            <a:off x="576263" y="2160588"/>
            <a:ext cx="7667625" cy="2852737"/>
            <a:chOff x="363" y="1361"/>
            <a:chExt cx="4830" cy="1945"/>
          </a:xfrm>
        </p:grpSpPr>
        <p:sp>
          <p:nvSpPr>
            <p:cNvPr id="29702" name="AutoShape 4"/>
            <p:cNvSpPr>
              <a:spLocks noChangeArrowheads="1"/>
            </p:cNvSpPr>
            <p:nvPr/>
          </p:nvSpPr>
          <p:spPr bwMode="auto">
            <a:xfrm>
              <a:off x="363" y="2422"/>
              <a:ext cx="1405" cy="883"/>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1800"/>
                <a:t>Nach Klasse 9</a:t>
              </a:r>
            </a:p>
            <a:p>
              <a:pPr algn="ctr" eaLnBrk="1" hangingPunct="1">
                <a:spcBef>
                  <a:spcPct val="0"/>
                </a:spcBef>
              </a:pPr>
              <a:r>
                <a:rPr lang="de-DE" altLang="de-DE" sz="1800"/>
                <a:t>Erster </a:t>
              </a:r>
              <a:br>
                <a:rPr lang="de-DE" altLang="de-DE" sz="1800"/>
              </a:br>
              <a:r>
                <a:rPr lang="de-DE" altLang="de-DE" sz="1800"/>
                <a:t>allgemeinbildender </a:t>
              </a:r>
              <a:br>
                <a:rPr lang="de-DE" altLang="de-DE" sz="1800"/>
              </a:br>
              <a:r>
                <a:rPr lang="de-DE" altLang="de-DE" sz="1800"/>
                <a:t>Schulabschluss</a:t>
              </a:r>
              <a:br>
                <a:rPr lang="de-DE" altLang="de-DE" sz="1800"/>
              </a:br>
              <a:r>
                <a:rPr lang="de-DE" altLang="de-DE" sz="1800"/>
                <a:t>ESA</a:t>
              </a:r>
            </a:p>
          </p:txBody>
        </p:sp>
        <p:sp>
          <p:nvSpPr>
            <p:cNvPr id="29703" name="AutoShape 5"/>
            <p:cNvSpPr>
              <a:spLocks noChangeArrowheads="1"/>
            </p:cNvSpPr>
            <p:nvPr/>
          </p:nvSpPr>
          <p:spPr bwMode="auto">
            <a:xfrm>
              <a:off x="1905" y="1361"/>
              <a:ext cx="1334" cy="768"/>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2300"/>
                <a:t>Klassen 5 - 8</a:t>
              </a:r>
            </a:p>
          </p:txBody>
        </p:sp>
        <p:sp>
          <p:nvSpPr>
            <p:cNvPr id="29704" name="AutoShape 6"/>
            <p:cNvSpPr>
              <a:spLocks noChangeArrowheads="1"/>
            </p:cNvSpPr>
            <p:nvPr/>
          </p:nvSpPr>
          <p:spPr bwMode="auto">
            <a:xfrm>
              <a:off x="1922" y="2422"/>
              <a:ext cx="1334" cy="884"/>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1800"/>
                <a:t>Nach Klasse 10: </a:t>
              </a:r>
            </a:p>
            <a:p>
              <a:pPr algn="ctr" eaLnBrk="1" hangingPunct="1">
                <a:spcBef>
                  <a:spcPct val="0"/>
                </a:spcBef>
              </a:pPr>
              <a:r>
                <a:rPr lang="de-DE" altLang="de-DE" sz="1800"/>
                <a:t>Mittlerer </a:t>
              </a:r>
            </a:p>
            <a:p>
              <a:pPr algn="ctr" eaLnBrk="1" hangingPunct="1">
                <a:spcBef>
                  <a:spcPct val="0"/>
                </a:spcBef>
              </a:pPr>
              <a:r>
                <a:rPr lang="de-DE" altLang="de-DE" sz="1800"/>
                <a:t>Bildungsabschluss</a:t>
              </a:r>
            </a:p>
            <a:p>
              <a:pPr algn="ctr" eaLnBrk="1" hangingPunct="1">
                <a:spcBef>
                  <a:spcPct val="0"/>
                </a:spcBef>
              </a:pPr>
              <a:r>
                <a:rPr lang="de-DE" altLang="de-DE" sz="1800"/>
                <a:t>MSA</a:t>
              </a:r>
            </a:p>
          </p:txBody>
        </p:sp>
        <p:sp>
          <p:nvSpPr>
            <p:cNvPr id="29705" name="AutoShape 7"/>
            <p:cNvSpPr>
              <a:spLocks noChangeArrowheads="1"/>
            </p:cNvSpPr>
            <p:nvPr/>
          </p:nvSpPr>
          <p:spPr bwMode="auto">
            <a:xfrm>
              <a:off x="3459" y="2471"/>
              <a:ext cx="1734" cy="835"/>
            </a:xfrm>
            <a:prstGeom prst="roundRect">
              <a:avLst>
                <a:gd name="adj" fmla="val 16667"/>
              </a:avLst>
            </a:prstGeom>
            <a:solidFill>
              <a:srgbClr val="FFCC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pPr>
              <a:r>
                <a:rPr lang="de-DE" altLang="de-DE" sz="1800"/>
                <a:t>Nach Klasse 10: </a:t>
              </a:r>
            </a:p>
            <a:p>
              <a:pPr algn="ctr" eaLnBrk="1" hangingPunct="1">
                <a:spcBef>
                  <a:spcPct val="0"/>
                </a:spcBef>
              </a:pPr>
              <a:r>
                <a:rPr lang="de-DE" altLang="de-DE" sz="1800"/>
                <a:t>Übergang in die</a:t>
              </a:r>
            </a:p>
            <a:p>
              <a:pPr algn="ctr" eaLnBrk="1" hangingPunct="1">
                <a:spcBef>
                  <a:spcPct val="0"/>
                </a:spcBef>
              </a:pPr>
              <a:r>
                <a:rPr lang="de-DE" altLang="de-DE" sz="1800"/>
                <a:t>Oberstufe </a:t>
              </a:r>
            </a:p>
            <a:p>
              <a:pPr algn="ctr" eaLnBrk="1" hangingPunct="1">
                <a:spcBef>
                  <a:spcPct val="0"/>
                </a:spcBef>
              </a:pPr>
              <a:r>
                <a:rPr lang="de-DE" altLang="de-DE" sz="1800"/>
                <a:t>    GemS, Gymnasium, BBZ</a:t>
              </a:r>
            </a:p>
          </p:txBody>
        </p:sp>
      </p:grpSp>
      <p:sp>
        <p:nvSpPr>
          <p:cNvPr id="29701" name="Abgerundetes Rechteck 1"/>
          <p:cNvSpPr>
            <a:spLocks noChangeArrowheads="1"/>
          </p:cNvSpPr>
          <p:nvPr/>
        </p:nvSpPr>
        <p:spPr bwMode="auto">
          <a:xfrm>
            <a:off x="5734050" y="5070475"/>
            <a:ext cx="2266950" cy="1254125"/>
          </a:xfrm>
          <a:prstGeom prst="roundRect">
            <a:avLst>
              <a:gd name="adj" fmla="val 16667"/>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
                <a:srgbClr val="000000"/>
              </a:buClr>
              <a:buSzPct val="100000"/>
              <a:buFont typeface="Times New Roman" panose="02020603050405020304" pitchFamily="18" charset="0"/>
              <a:buNone/>
            </a:pPr>
            <a:r>
              <a:rPr lang="de-DE" altLang="de-DE" sz="1600"/>
              <a:t>Fachhochschulreife nach Jg. 12</a:t>
            </a:r>
          </a:p>
          <a:p>
            <a:pPr eaLnBrk="1" hangingPunct="1">
              <a:buClr>
                <a:srgbClr val="000000"/>
              </a:buClr>
              <a:buSzPct val="100000"/>
              <a:buFont typeface="Times New Roman" panose="02020603050405020304" pitchFamily="18" charset="0"/>
              <a:buNone/>
            </a:pPr>
            <a:endParaRPr lang="de-DE" altLang="de-DE" sz="1600"/>
          </a:p>
          <a:p>
            <a:pPr eaLnBrk="1" hangingPunct="1">
              <a:buClr>
                <a:srgbClr val="000000"/>
              </a:buClr>
              <a:buSzPct val="100000"/>
              <a:buFont typeface="Times New Roman" panose="02020603050405020304" pitchFamily="18" charset="0"/>
              <a:buNone/>
            </a:pPr>
            <a:r>
              <a:rPr lang="de-DE" altLang="de-DE" sz="1600"/>
              <a:t>Abitur nach Jg. 13</a:t>
            </a:r>
          </a:p>
          <a:p>
            <a:pPr eaLnBrk="1" hangingPunct="1">
              <a:buClr>
                <a:srgbClr val="000000"/>
              </a:buClr>
              <a:buSzPct val="100000"/>
              <a:buFont typeface="Times New Roman" panose="02020603050405020304" pitchFamily="18" charset="0"/>
              <a:buNone/>
            </a:pPr>
            <a:endParaRPr lang="de-DE" altLang="de-DE"/>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noChangeArrowheads="1"/>
          </p:cNvSpPr>
          <p:nvPr>
            <p:ph type="title"/>
          </p:nvPr>
        </p:nvSpPr>
        <p:spPr/>
        <p:txBody>
          <a:bodyPr/>
          <a:lstStyle/>
          <a:p>
            <a:r>
              <a:rPr lang="de-DE" altLang="de-DE" sz="3600">
                <a:latin typeface="Calibri" panose="020F0502020204030204" pitchFamily="34" charset="0"/>
              </a:rPr>
              <a:t>Abschlüsse Schule im Alsterland (SiA)</a:t>
            </a:r>
          </a:p>
        </p:txBody>
      </p:sp>
      <p:pic>
        <p:nvPicPr>
          <p:cNvPr id="32771"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3651" y="5877272"/>
            <a:ext cx="1196821" cy="78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Inhaltsplatzhalter 1"/>
          <p:cNvSpPr>
            <a:spLocks noGrp="1"/>
          </p:cNvSpPr>
          <p:nvPr>
            <p:ph idx="1"/>
          </p:nvPr>
        </p:nvSpPr>
        <p:spPr>
          <a:xfrm>
            <a:off x="827088" y="2060575"/>
            <a:ext cx="7770812" cy="4113213"/>
          </a:xfrm>
        </p:spPr>
        <p:txBody>
          <a:bodyPr/>
          <a:lstStyle/>
          <a:p>
            <a:r>
              <a:rPr lang="de-DE" altLang="de-DE" sz="1800" dirty="0"/>
              <a:t>Nach 13 Jahren Gemeinschaftsschule können wir anhand der erreichten</a:t>
            </a:r>
          </a:p>
          <a:p>
            <a:r>
              <a:rPr lang="de-DE" altLang="de-DE" sz="1800" dirty="0"/>
              <a:t>Schulabschlüsse feststellen:</a:t>
            </a:r>
          </a:p>
          <a:p>
            <a:pPr>
              <a:buFont typeface="Arial" panose="020B0604020202020204" pitchFamily="34" charset="0"/>
              <a:buChar char="•"/>
            </a:pPr>
            <a:r>
              <a:rPr lang="de-DE" altLang="de-DE" sz="1800" dirty="0"/>
              <a:t>Der weitaus größte Teil der </a:t>
            </a:r>
            <a:r>
              <a:rPr lang="de-DE" altLang="de-DE" sz="1800" dirty="0" err="1"/>
              <a:t>SuS</a:t>
            </a:r>
            <a:r>
              <a:rPr lang="de-DE" altLang="de-DE" sz="1800" dirty="0"/>
              <a:t> erreicht den MSA.</a:t>
            </a:r>
          </a:p>
          <a:p>
            <a:pPr>
              <a:buFont typeface="Arial" panose="020B0604020202020204" pitchFamily="34" charset="0"/>
              <a:buChar char="•"/>
            </a:pPr>
            <a:r>
              <a:rPr lang="de-DE" altLang="de-DE" sz="1800" dirty="0"/>
              <a:t>Ca. zwei Drittel dieser </a:t>
            </a:r>
            <a:r>
              <a:rPr lang="de-DE" altLang="de-DE" sz="1800" dirty="0" err="1"/>
              <a:t>SuS</a:t>
            </a:r>
            <a:r>
              <a:rPr lang="de-DE" altLang="de-DE" sz="1800" dirty="0"/>
              <a:t> erreichen den Notenschnitt, um eine Oberstufe zu besuchen. </a:t>
            </a:r>
            <a:br>
              <a:rPr lang="de-DE" altLang="de-DE" sz="1800" dirty="0"/>
            </a:br>
            <a:r>
              <a:rPr lang="de-DE" altLang="de-DE" sz="1800" dirty="0"/>
              <a:t>(garantierte Aufnahme an den Kooperationsschulen)</a:t>
            </a:r>
          </a:p>
          <a:p>
            <a:pPr>
              <a:buFont typeface="Arial" panose="020B0604020202020204" pitchFamily="34" charset="0"/>
              <a:buChar char="•"/>
            </a:pPr>
            <a:r>
              <a:rPr lang="de-DE" altLang="de-DE" sz="1800" dirty="0"/>
              <a:t>Viele dieser </a:t>
            </a:r>
            <a:r>
              <a:rPr lang="de-DE" altLang="de-DE" sz="1800" dirty="0" err="1"/>
              <a:t>SuS</a:t>
            </a:r>
            <a:r>
              <a:rPr lang="de-DE" altLang="de-DE" sz="1800" dirty="0"/>
              <a:t> erlangen an den Oberstufen unserer Kooperationsschulen gute Abschlüsse.</a:t>
            </a:r>
          </a:p>
          <a:p>
            <a:pPr>
              <a:buFont typeface="Arial" panose="020B0604020202020204" pitchFamily="34" charset="0"/>
              <a:buChar char="•"/>
            </a:pPr>
            <a:r>
              <a:rPr lang="de-DE" altLang="de-DE" sz="1800" dirty="0"/>
              <a:t>Absolventen mit ESA und MSA beginnen häufig eine erfolgreiche Ausbildung in umliegenden Betrieben.</a:t>
            </a:r>
          </a:p>
          <a:p>
            <a:pPr marL="457200" lvl="1" indent="0"/>
            <a:endParaRPr lang="de-DE" altLang="de-DE" sz="1400" dirty="0"/>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5596132"/>
            <a:ext cx="1156932" cy="1136455"/>
          </a:xfrm>
          <a:prstGeom prst="rect">
            <a:avLst/>
          </a:prstGeom>
        </p:spPr>
      </p:pic>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538" y="5419502"/>
            <a:ext cx="1644314" cy="1313085"/>
          </a:xfrm>
          <a:prstGeom prst="rect">
            <a:avLst/>
          </a:prstGeom>
        </p:spPr>
      </p:pic>
      <p:pic>
        <p:nvPicPr>
          <p:cNvPr id="4" name="Grafik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8064" y="5774820"/>
            <a:ext cx="1907883" cy="970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noChangeArrowheads="1"/>
          </p:cNvSpPr>
          <p:nvPr>
            <p:ph type="title"/>
          </p:nvPr>
        </p:nvSpPr>
        <p:spPr>
          <a:xfrm>
            <a:off x="381000" y="86965"/>
            <a:ext cx="7772400" cy="893763"/>
          </a:xfrm>
        </p:spPr>
        <p:txBody>
          <a:bodyPr anchor="t" anchorCtr="0"/>
          <a:lstStyle/>
          <a:p>
            <a:pPr algn="ctr"/>
            <a:r>
              <a:rPr lang="de-DE" altLang="de-DE" dirty="0">
                <a:latin typeface="Arial" panose="020B0604020202020204" pitchFamily="34" charset="0"/>
                <a:cs typeface="Arial" panose="020B0604020202020204" pitchFamily="34" charset="0"/>
              </a:rPr>
              <a:t>Bildung ohne Ende</a:t>
            </a:r>
          </a:p>
        </p:txBody>
      </p:sp>
      <p:pic>
        <p:nvPicPr>
          <p:cNvPr id="31747" name="Inhaltsplatzhalt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68437" y="950927"/>
            <a:ext cx="6684963" cy="573881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1116013" y="274638"/>
            <a:ext cx="7570787" cy="1143000"/>
          </a:xfrm>
        </p:spPr>
        <p:txBody>
          <a:bodyPr/>
          <a:lstStyle/>
          <a:p>
            <a:r>
              <a:rPr lang="de-DE" altLang="de-DE" sz="4000" u="sng"/>
              <a:t>Die richtige Schule für mein Kind</a:t>
            </a:r>
          </a:p>
        </p:txBody>
      </p:sp>
      <p:sp>
        <p:nvSpPr>
          <p:cNvPr id="5" name="Textplatzhalter 4"/>
          <p:cNvSpPr>
            <a:spLocks noGrp="1"/>
          </p:cNvSpPr>
          <p:nvPr>
            <p:ph type="body" idx="1"/>
          </p:nvPr>
        </p:nvSpPr>
        <p:spPr>
          <a:xfrm>
            <a:off x="422275" y="2174875"/>
            <a:ext cx="4040188" cy="639763"/>
          </a:xfrm>
          <a:ln>
            <a:solidFill>
              <a:srgbClr val="00B050">
                <a:alpha val="73000"/>
              </a:srgbClr>
            </a:solidFill>
          </a:ln>
        </p:spPr>
        <p:txBody>
          <a:bodyPr/>
          <a:lstStyle/>
          <a:p>
            <a:pPr algn="ctr">
              <a:defRPr/>
            </a:pPr>
            <a:r>
              <a:rPr lang="de-DE" dirty="0">
                <a:solidFill>
                  <a:schemeClr val="accent5">
                    <a:lumMod val="75000"/>
                  </a:schemeClr>
                </a:solidFill>
              </a:rPr>
              <a:t>Gemeinschaftsschule</a:t>
            </a:r>
          </a:p>
        </p:txBody>
      </p:sp>
      <p:sp>
        <p:nvSpPr>
          <p:cNvPr id="34820" name="Inhaltsplatzhalter 5"/>
          <p:cNvSpPr>
            <a:spLocks noGrp="1"/>
          </p:cNvSpPr>
          <p:nvPr>
            <p:ph sz="half" idx="2"/>
          </p:nvPr>
        </p:nvSpPr>
        <p:spPr>
          <a:xfrm>
            <a:off x="434975" y="3013075"/>
            <a:ext cx="4040188" cy="3224213"/>
          </a:xfrm>
        </p:spPr>
        <p:txBody>
          <a:bodyPr/>
          <a:lstStyle/>
          <a:p>
            <a:pPr marL="0" indent="0"/>
            <a:r>
              <a:rPr lang="de-DE" altLang="de-DE" sz="2000" dirty="0">
                <a:solidFill>
                  <a:srgbClr val="009973"/>
                </a:solidFill>
              </a:rPr>
              <a:t>Individualisierte Lernprozesse</a:t>
            </a:r>
          </a:p>
          <a:p>
            <a:pPr marL="0" indent="0"/>
            <a:r>
              <a:rPr lang="de-DE" altLang="de-DE" sz="2000" dirty="0">
                <a:solidFill>
                  <a:srgbClr val="009973"/>
                </a:solidFill>
              </a:rPr>
              <a:t>Längeres gemeinsames Lernen</a:t>
            </a:r>
          </a:p>
          <a:p>
            <a:pPr marL="0" indent="0"/>
            <a:r>
              <a:rPr lang="de-DE" altLang="de-DE" sz="2000" dirty="0">
                <a:solidFill>
                  <a:srgbClr val="009973"/>
                </a:solidFill>
                <a:hlinkClick r:id="" action="ppaction://hlinkshowjump?jump=lastslide"/>
              </a:rPr>
              <a:t>Differenzierte</a:t>
            </a:r>
            <a:r>
              <a:rPr lang="de-DE" altLang="de-DE" sz="2000" dirty="0">
                <a:solidFill>
                  <a:srgbClr val="009973"/>
                </a:solidFill>
              </a:rPr>
              <a:t> Vermittlung des Unterrichtsstoffes</a:t>
            </a:r>
          </a:p>
          <a:p>
            <a:pPr marL="0" indent="0"/>
            <a:r>
              <a:rPr lang="de-DE" altLang="de-DE" sz="2000" dirty="0">
                <a:solidFill>
                  <a:srgbClr val="009973"/>
                </a:solidFill>
              </a:rPr>
              <a:t>An die Begabungen des Kindes angepasstes Lerntempo und Anforderungsniveau</a:t>
            </a:r>
          </a:p>
          <a:p>
            <a:pPr marL="0" indent="0">
              <a:buFont typeface="Arial" panose="020B0604020202020204" pitchFamily="34" charset="0"/>
              <a:buChar char="•"/>
            </a:pPr>
            <a:endParaRPr lang="de-DE" altLang="de-DE" sz="2000" dirty="0">
              <a:solidFill>
                <a:srgbClr val="009973"/>
              </a:solidFill>
            </a:endParaRPr>
          </a:p>
          <a:p>
            <a:pPr marL="0" indent="0">
              <a:buFont typeface="Arial" panose="020B0604020202020204" pitchFamily="34" charset="0"/>
              <a:buChar char="•"/>
            </a:pPr>
            <a:endParaRPr lang="de-DE" altLang="de-DE" sz="2000" dirty="0"/>
          </a:p>
        </p:txBody>
      </p:sp>
      <p:sp>
        <p:nvSpPr>
          <p:cNvPr id="7" name="Textplatzhalter 6"/>
          <p:cNvSpPr>
            <a:spLocks noGrp="1"/>
          </p:cNvSpPr>
          <p:nvPr>
            <p:ph type="body" sz="quarter" idx="3"/>
          </p:nvPr>
        </p:nvSpPr>
        <p:spPr>
          <a:xfrm>
            <a:off x="4645025" y="2174875"/>
            <a:ext cx="4041775" cy="639763"/>
          </a:xfrm>
          <a:ln>
            <a:solidFill>
              <a:schemeClr val="accent6">
                <a:lumMod val="75000"/>
              </a:schemeClr>
            </a:solidFill>
          </a:ln>
        </p:spPr>
        <p:txBody>
          <a:bodyPr/>
          <a:lstStyle/>
          <a:p>
            <a:pPr algn="ctr">
              <a:defRPr/>
            </a:pPr>
            <a:r>
              <a:rPr lang="de-DE" dirty="0">
                <a:solidFill>
                  <a:srgbClr val="0070C0"/>
                </a:solidFill>
              </a:rPr>
              <a:t>Gymnasium</a:t>
            </a:r>
          </a:p>
        </p:txBody>
      </p:sp>
      <p:sp>
        <p:nvSpPr>
          <p:cNvPr id="34822" name="Inhaltsplatzhalter 7"/>
          <p:cNvSpPr>
            <a:spLocks noGrp="1"/>
          </p:cNvSpPr>
          <p:nvPr>
            <p:ph sz="quarter" idx="4"/>
          </p:nvPr>
        </p:nvSpPr>
        <p:spPr>
          <a:xfrm>
            <a:off x="4645025" y="3013075"/>
            <a:ext cx="4041775" cy="3125788"/>
          </a:xfrm>
        </p:spPr>
        <p:txBody>
          <a:bodyPr/>
          <a:lstStyle/>
          <a:p>
            <a:pPr marL="0" indent="0"/>
            <a:r>
              <a:rPr lang="de-DE" altLang="de-DE" sz="2000" dirty="0">
                <a:solidFill>
                  <a:srgbClr val="0070C0"/>
                </a:solidFill>
              </a:rPr>
              <a:t>Zielgerichtete Vorbereitung auf  ein wissenschaftliches Studium oder Berufsausbildung</a:t>
            </a:r>
          </a:p>
          <a:p>
            <a:pPr marL="0" indent="0"/>
            <a:r>
              <a:rPr lang="de-DE" altLang="de-DE" sz="2000" dirty="0">
                <a:solidFill>
                  <a:srgbClr val="0070C0"/>
                </a:solidFill>
              </a:rPr>
              <a:t>Hohes Lerntempo</a:t>
            </a:r>
          </a:p>
          <a:p>
            <a:pPr marL="0" indent="0"/>
            <a:r>
              <a:rPr lang="de-DE" altLang="de-DE" sz="2000" dirty="0">
                <a:solidFill>
                  <a:srgbClr val="0070C0"/>
                </a:solidFill>
              </a:rPr>
              <a:t>Tieferer theoretischer Einblick in den Lerngegenstand</a:t>
            </a:r>
          </a:p>
          <a:p>
            <a:pPr marL="0" indent="0"/>
            <a:endParaRPr lang="de-DE" altLang="de-DE" sz="2000" dirty="0"/>
          </a:p>
        </p:txBody>
      </p:sp>
      <p:sp>
        <p:nvSpPr>
          <p:cNvPr id="34823"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42988" y="620713"/>
            <a:ext cx="7791450" cy="1141412"/>
          </a:xfrm>
        </p:spPr>
        <p:txBody>
          <a:bodyPr/>
          <a:lstStyle/>
          <a:p>
            <a:r>
              <a:rPr lang="de-DE" altLang="de-DE" sz="3600" b="1" dirty="0">
                <a:latin typeface="Arial" panose="020B0604020202020204" pitchFamily="34" charset="0"/>
              </a:rPr>
              <a:t>Welche Kriterien für die Schulwahl soll ich anlegen?</a:t>
            </a:r>
          </a:p>
        </p:txBody>
      </p:sp>
      <p:sp>
        <p:nvSpPr>
          <p:cNvPr id="35843" name="Inhaltsplatzhalter 1"/>
          <p:cNvSpPr>
            <a:spLocks noGrp="1"/>
          </p:cNvSpPr>
          <p:nvPr>
            <p:ph idx="1"/>
          </p:nvPr>
        </p:nvSpPr>
        <p:spPr>
          <a:xfrm>
            <a:off x="1182688" y="2017713"/>
            <a:ext cx="7770812" cy="4579937"/>
          </a:xfrm>
        </p:spPr>
        <p:txBody>
          <a:bodyPr/>
          <a:lstStyle/>
          <a:p>
            <a:pPr marL="457200" indent="-457200">
              <a:buFont typeface="Arial" panose="020B0604020202020204" pitchFamily="34" charset="0"/>
              <a:buChar char="•"/>
            </a:pPr>
            <a:r>
              <a:rPr lang="de-DE" altLang="de-DE" sz="2000" dirty="0"/>
              <a:t>Wie selbstständig arbeitet mein Kind?</a:t>
            </a:r>
          </a:p>
          <a:p>
            <a:pPr marL="457200" indent="-457200">
              <a:buFont typeface="Arial" panose="020B0604020202020204" pitchFamily="34" charset="0"/>
              <a:buChar char="•"/>
            </a:pPr>
            <a:r>
              <a:rPr lang="de-DE" altLang="de-DE" sz="2000" dirty="0"/>
              <a:t>Kann mein Kind eigenständig Probleme lösen.</a:t>
            </a:r>
          </a:p>
          <a:p>
            <a:pPr marL="857250" lvl="1" indent="-457200">
              <a:buFont typeface="Arial" panose="020B0604020202020204" pitchFamily="34" charset="0"/>
              <a:buChar char="•"/>
            </a:pPr>
            <a:r>
              <a:rPr lang="de-DE" altLang="de-DE" sz="1600" dirty="0"/>
              <a:t>Systematisch denken und selbst Lösungsansätze finden</a:t>
            </a:r>
          </a:p>
          <a:p>
            <a:pPr marL="857250" lvl="1" indent="-457200">
              <a:buFont typeface="Arial" panose="020B0604020202020204" pitchFamily="34" charset="0"/>
              <a:buChar char="•"/>
            </a:pPr>
            <a:r>
              <a:rPr lang="de-DE" altLang="de-DE" sz="1600" dirty="0"/>
              <a:t>Erfassen von Zusammenhängen</a:t>
            </a:r>
          </a:p>
          <a:p>
            <a:pPr marL="457200" indent="-457200">
              <a:buFont typeface="Arial" panose="020B0604020202020204" pitchFamily="34" charset="0"/>
              <a:buChar char="•"/>
            </a:pPr>
            <a:r>
              <a:rPr lang="de-DE" altLang="de-DE" sz="2000" dirty="0"/>
              <a:t>Liest mein Kind gerne?</a:t>
            </a:r>
          </a:p>
          <a:p>
            <a:pPr marL="857250" lvl="1" indent="-457200">
              <a:buFont typeface="Arial" panose="020B0604020202020204" pitchFamily="34" charset="0"/>
              <a:buChar char="•"/>
            </a:pPr>
            <a:r>
              <a:rPr lang="de-DE" altLang="de-DE" sz="1600" dirty="0"/>
              <a:t>Wortschatz, Ausdrucksfähigkeit</a:t>
            </a:r>
          </a:p>
          <a:p>
            <a:pPr marL="457200" indent="-457200">
              <a:buFont typeface="Arial" panose="020B0604020202020204" pitchFamily="34" charset="0"/>
              <a:buChar char="•"/>
            </a:pPr>
            <a:r>
              <a:rPr lang="de-DE" altLang="de-DE" sz="2000" dirty="0"/>
              <a:t>Wie ist das Zahlenverständnis meines Kindes ausgeprägt?</a:t>
            </a:r>
          </a:p>
          <a:p>
            <a:pPr marL="857250" lvl="1" indent="-457200">
              <a:buFont typeface="Arial" panose="020B0604020202020204" pitchFamily="34" charset="0"/>
              <a:buChar char="•"/>
            </a:pPr>
            <a:r>
              <a:rPr lang="de-DE" altLang="de-DE" sz="1600" dirty="0"/>
              <a:t>Beherrschen der Grundrechenarten</a:t>
            </a:r>
          </a:p>
          <a:p>
            <a:pPr marL="457200" indent="-457200">
              <a:buFont typeface="Arial" panose="020B0604020202020204" pitchFamily="34" charset="0"/>
              <a:buChar char="•"/>
            </a:pPr>
            <a:r>
              <a:rPr lang="de-DE" altLang="de-DE" sz="2000" dirty="0"/>
              <a:t>Wie ist die Konzentrationsfähigkeit meines Kindes ausgeprägt?</a:t>
            </a:r>
          </a:p>
          <a:p>
            <a:pPr marL="857250" lvl="1" indent="-457200">
              <a:buFont typeface="Arial" panose="020B0604020202020204" pitchFamily="34" charset="0"/>
              <a:buChar char="•"/>
            </a:pPr>
            <a:r>
              <a:rPr lang="de-DE" altLang="de-DE" sz="1600" dirty="0"/>
              <a:t>Gute Konzentrationsfähigkeit über einen langen Zeitraum</a:t>
            </a:r>
          </a:p>
          <a:p>
            <a:pPr marL="857250" lvl="1" indent="-457200">
              <a:buFont typeface="Arial" panose="020B0604020202020204" pitchFamily="34" charset="0"/>
              <a:buChar char="•"/>
            </a:pPr>
            <a:r>
              <a:rPr lang="de-DE" altLang="de-DE" sz="1600" dirty="0"/>
              <a:t>kaum Flüchtigkeitsfehler</a:t>
            </a:r>
          </a:p>
          <a:p>
            <a:pPr marL="457200" indent="-457200">
              <a:buFont typeface="Arial" panose="020B0604020202020204" pitchFamily="34" charset="0"/>
              <a:buChar char="•"/>
            </a:pPr>
            <a:r>
              <a:rPr lang="de-DE" altLang="de-DE" sz="2000" dirty="0"/>
              <a:t>Wie hoch ist die Lernbereitschaft meines Kindes?</a:t>
            </a:r>
          </a:p>
          <a:p>
            <a:pPr marL="457200" indent="-457200">
              <a:buFont typeface="Arial" panose="020B0604020202020204" pitchFamily="34" charset="0"/>
              <a:buChar char="•"/>
            </a:pPr>
            <a:r>
              <a:rPr lang="de-DE" altLang="de-DE" sz="2000" dirty="0"/>
              <a:t>…</a:t>
            </a:r>
            <a:endParaRPr lang="de-DE" altLang="de-DE" sz="16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p:txBody>
          <a:bodyPr/>
          <a:lstStyle/>
          <a:p>
            <a:r>
              <a:rPr lang="de-DE" altLang="de-DE" sz="3600" b="1" dirty="0">
                <a:latin typeface="Arial" panose="020B0604020202020204" pitchFamily="34" charset="0"/>
              </a:rPr>
              <a:t>Welche Kriterien für die Schulwahl soll ich anlegen?</a:t>
            </a:r>
            <a:endParaRPr lang="de-DE" altLang="de-DE" dirty="0"/>
          </a:p>
        </p:txBody>
      </p:sp>
      <p:sp>
        <p:nvSpPr>
          <p:cNvPr id="37891" name="Inhaltsplatzhalter 2"/>
          <p:cNvSpPr>
            <a:spLocks noGrp="1"/>
          </p:cNvSpPr>
          <p:nvPr>
            <p:ph idx="1"/>
          </p:nvPr>
        </p:nvSpPr>
        <p:spPr/>
        <p:txBody>
          <a:bodyPr/>
          <a:lstStyle/>
          <a:p>
            <a:pPr marL="457200" indent="-457200">
              <a:buFont typeface="Arial" panose="020B0604020202020204" pitchFamily="34" charset="0"/>
              <a:buChar char="•"/>
            </a:pPr>
            <a:r>
              <a:rPr lang="de-DE" altLang="de-DE" sz="2000" dirty="0"/>
              <a:t>Wie geht mein Kind mit Leistungsdruck um?</a:t>
            </a:r>
          </a:p>
          <a:p>
            <a:pPr marL="457200" indent="-457200">
              <a:buFont typeface="Arial" panose="020B0604020202020204" pitchFamily="34" charset="0"/>
              <a:buChar char="•"/>
            </a:pPr>
            <a:r>
              <a:rPr lang="de-DE" altLang="de-DE" sz="2000" dirty="0"/>
              <a:t>Wo wird das Potenzial meines Kindes am besten erkannt und gefördert?</a:t>
            </a:r>
          </a:p>
          <a:p>
            <a:pPr marL="457200" indent="-457200">
              <a:buFont typeface="Arial" panose="020B0604020202020204" pitchFamily="34" charset="0"/>
              <a:buChar char="•"/>
            </a:pPr>
            <a:r>
              <a:rPr lang="de-DE" altLang="de-DE" sz="2000" dirty="0"/>
              <a:t>Wo hat mein Kind die größten Chancen auf eine ungebrochene Schullaufbahn?</a:t>
            </a:r>
          </a:p>
          <a:p>
            <a:pPr marL="457200" indent="-457200">
              <a:buFont typeface="Arial" panose="020B0604020202020204" pitchFamily="34" charset="0"/>
              <a:buChar char="•"/>
            </a:pPr>
            <a:r>
              <a:rPr lang="de-DE" altLang="de-DE" sz="2000" dirty="0"/>
              <a:t>Wo wird sich mein Kind am wohlsten fühlen?</a:t>
            </a:r>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sz="2000" dirty="0"/>
          </a:p>
          <a:p>
            <a:pPr marL="457200" indent="-457200">
              <a:buFont typeface="Arial" panose="020B0604020202020204" pitchFamily="34" charset="0"/>
              <a:buChar char="•"/>
            </a:pPr>
            <a:endParaRPr lang="de-DE" altLang="de-DE" dirty="0"/>
          </a:p>
        </p:txBody>
      </p:sp>
      <p:sp>
        <p:nvSpPr>
          <p:cNvPr id="37892"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1196975" y="549275"/>
            <a:ext cx="7791450" cy="1141413"/>
          </a:xfrm>
        </p:spPr>
        <p:txBody>
          <a:bodyPr/>
          <a:lstStyle/>
          <a:p>
            <a:r>
              <a:rPr lang="de-DE" altLang="de-DE"/>
              <a:t>Schulwahl</a:t>
            </a:r>
          </a:p>
        </p:txBody>
      </p:sp>
      <p:sp>
        <p:nvSpPr>
          <p:cNvPr id="38915" name="Inhaltsplatzhalter 2"/>
          <p:cNvSpPr>
            <a:spLocks noGrp="1"/>
          </p:cNvSpPr>
          <p:nvPr>
            <p:ph idx="1"/>
          </p:nvPr>
        </p:nvSpPr>
        <p:spPr/>
        <p:txBody>
          <a:bodyPr/>
          <a:lstStyle/>
          <a:p>
            <a:pPr marL="457200" indent="-457200">
              <a:buFont typeface="Arial" panose="020B0604020202020204" pitchFamily="34" charset="0"/>
              <a:buChar char="•"/>
            </a:pPr>
            <a:r>
              <a:rPr lang="de-DE" altLang="de-DE" sz="2000" b="1" dirty="0"/>
              <a:t>Wichtig ist die Schulartempfehlung der Grundschule</a:t>
            </a:r>
          </a:p>
          <a:p>
            <a:pPr marL="857250" lvl="1" indent="-457200">
              <a:buFont typeface="Arial" panose="020B0604020202020204" pitchFamily="34" charset="0"/>
              <a:buChar char="•"/>
            </a:pPr>
            <a:r>
              <a:rPr lang="de-DE" altLang="de-DE" sz="1600" dirty="0"/>
              <a:t>Die Lehrkräfte der GS haben ihre Kinder über einen langen Zeitraum hinweg begleitet und kennen ihre Leistungsfähigkeit.</a:t>
            </a:r>
          </a:p>
          <a:p>
            <a:pPr marL="457200" indent="-457200">
              <a:buFont typeface="Arial" panose="020B0604020202020204" pitchFamily="34" charset="0"/>
              <a:buChar char="•"/>
            </a:pPr>
            <a:r>
              <a:rPr lang="de-DE" altLang="de-DE" sz="2000" dirty="0"/>
              <a:t>Lassen Sie sich beraten</a:t>
            </a:r>
          </a:p>
          <a:p>
            <a:pPr marL="457200" indent="-457200">
              <a:buFont typeface="Arial" panose="020B0604020202020204" pitchFamily="34" charset="0"/>
              <a:buChar char="•"/>
            </a:pPr>
            <a:r>
              <a:rPr lang="de-DE" altLang="de-DE" sz="2000" dirty="0"/>
              <a:t>Nutzen Sie die digitalen Angebote der Schulen</a:t>
            </a:r>
          </a:p>
          <a:p>
            <a:pPr>
              <a:buFont typeface="Arial" panose="020B0604020202020204" pitchFamily="34" charset="0"/>
              <a:buChar char="•"/>
            </a:pPr>
            <a:r>
              <a:rPr lang="de-DE" altLang="de-DE" sz="2000" b="1" dirty="0"/>
              <a:t>Verschaffen Sie sich einen persönlichen Eindruck</a:t>
            </a:r>
            <a:br>
              <a:rPr lang="de-DE" altLang="de-DE" sz="2000" b="1" dirty="0"/>
            </a:br>
            <a:r>
              <a:rPr lang="de-DE" altLang="de-DE" sz="2000" b="1" dirty="0"/>
              <a:t>achten sie auf: </a:t>
            </a:r>
          </a:p>
          <a:p>
            <a:pPr lvl="1">
              <a:buFont typeface="Arial" panose="020B0604020202020204" pitchFamily="34" charset="0"/>
              <a:buChar char="•"/>
            </a:pPr>
            <a:r>
              <a:rPr lang="de-DE" altLang="de-DE" sz="2000" dirty="0"/>
              <a:t> Ganztagsangebote</a:t>
            </a:r>
            <a:endParaRPr lang="de-DE" altLang="de-DE" sz="1000" dirty="0"/>
          </a:p>
          <a:p>
            <a:pPr marL="857250" lvl="1" indent="-457200">
              <a:buFont typeface="Arial" panose="020B0604020202020204" pitchFamily="34" charset="0"/>
              <a:buChar char="•"/>
            </a:pPr>
            <a:r>
              <a:rPr lang="de-DE" altLang="de-DE" sz="2000" dirty="0"/>
              <a:t>Erreichbarkeit</a:t>
            </a:r>
          </a:p>
          <a:p>
            <a:pPr marL="857250" lvl="1" indent="-457200">
              <a:buFont typeface="Arial" panose="020B0604020202020204" pitchFamily="34" charset="0"/>
              <a:buChar char="•"/>
            </a:pPr>
            <a:r>
              <a:rPr lang="de-DE" altLang="de-DE" sz="2000" dirty="0"/>
              <a:t>Zusätzliche Förderangebote </a:t>
            </a:r>
          </a:p>
          <a:p>
            <a:pPr marL="457200" indent="-457200">
              <a:buFont typeface="Arial" panose="020B0604020202020204" pitchFamily="34" charset="0"/>
              <a:buChar char="•"/>
            </a:pPr>
            <a:endParaRPr lang="de-DE" altLang="de-DE" sz="2000" dirty="0"/>
          </a:p>
        </p:txBody>
      </p:sp>
      <p:sp>
        <p:nvSpPr>
          <p:cNvPr id="38916"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861363" y="908720"/>
            <a:ext cx="7791450" cy="795238"/>
          </a:xfrm>
        </p:spPr>
        <p:txBody>
          <a:bodyPr/>
          <a:lstStyle/>
          <a:p>
            <a:pPr algn="ctr"/>
            <a:br>
              <a:rPr lang="de-DE" altLang="de-DE" sz="3200" dirty="0"/>
            </a:br>
            <a:r>
              <a:rPr lang="de-DE" altLang="de-DE" sz="3200" dirty="0"/>
              <a:t>Ein Schulsystem und viele Möglichkeiten</a:t>
            </a:r>
          </a:p>
        </p:txBody>
      </p:sp>
      <p:sp>
        <p:nvSpPr>
          <p:cNvPr id="39939" name="Fußzeilenplatzhalter 3"/>
          <p:cNvSpPr>
            <a:spLocks noGrp="1"/>
          </p:cNvSpPr>
          <p:nvPr>
            <p:ph type="ftr" sz="quarte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sp>
        <p:nvSpPr>
          <p:cNvPr id="7" name="Textfeld 6"/>
          <p:cNvSpPr txBox="1"/>
          <p:nvPr/>
        </p:nvSpPr>
        <p:spPr>
          <a:xfrm>
            <a:off x="688325" y="2348880"/>
            <a:ext cx="8137525" cy="3046988"/>
          </a:xfrm>
          <a:prstGeom prst="rect">
            <a:avLst/>
          </a:prstGeom>
          <a:noFill/>
        </p:spPr>
        <p:txBody>
          <a:bodyPr>
            <a:spAutoFit/>
          </a:bodyPr>
          <a:lstStyle/>
          <a:p>
            <a:pPr>
              <a:defRPr/>
            </a:pPr>
            <a:r>
              <a:rPr lang="de-DE" sz="3200" dirty="0">
                <a:solidFill>
                  <a:schemeClr val="accent6">
                    <a:lumMod val="75000"/>
                  </a:schemeClr>
                </a:solidFill>
              </a:rPr>
              <a:t>Die Wahl einer weiterführenden Schule bedeutet überhaupt keine Vorentscheidung. </a:t>
            </a:r>
          </a:p>
          <a:p>
            <a:pPr>
              <a:defRPr/>
            </a:pPr>
            <a:r>
              <a:rPr lang="de-DE" sz="3200" dirty="0">
                <a:solidFill>
                  <a:schemeClr val="accent6">
                    <a:lumMod val="75000"/>
                  </a:schemeClr>
                </a:solidFill>
              </a:rPr>
              <a:t>Unser Bildungssystem ist so </a:t>
            </a:r>
            <a:r>
              <a:rPr lang="de-DE" sz="3200" b="1" dirty="0">
                <a:solidFill>
                  <a:schemeClr val="accent6">
                    <a:lumMod val="75000"/>
                  </a:schemeClr>
                </a:solidFill>
              </a:rPr>
              <a:t>durchlässig</a:t>
            </a:r>
            <a:r>
              <a:rPr lang="de-DE" sz="3200" dirty="0">
                <a:solidFill>
                  <a:schemeClr val="accent6">
                    <a:lumMod val="75000"/>
                  </a:schemeClr>
                </a:solidFill>
              </a:rPr>
              <a:t>, </a:t>
            </a:r>
          </a:p>
          <a:p>
            <a:pPr>
              <a:defRPr/>
            </a:pPr>
            <a:r>
              <a:rPr lang="de-DE" sz="3200" dirty="0">
                <a:solidFill>
                  <a:schemeClr val="accent6">
                    <a:lumMod val="75000"/>
                  </a:schemeClr>
                </a:solidFill>
              </a:rPr>
              <a:t>dass es </a:t>
            </a:r>
            <a:r>
              <a:rPr lang="de-DE" sz="3200" b="1" dirty="0">
                <a:solidFill>
                  <a:schemeClr val="accent6">
                    <a:lumMod val="75000"/>
                  </a:schemeClr>
                </a:solidFill>
              </a:rPr>
              <a:t>viele Wege </a:t>
            </a:r>
            <a:r>
              <a:rPr lang="de-DE" sz="3200" dirty="0">
                <a:solidFill>
                  <a:schemeClr val="accent6">
                    <a:lumMod val="75000"/>
                  </a:schemeClr>
                </a:solidFill>
              </a:rPr>
              <a:t>zu Beruf und Studium gibt.</a:t>
            </a:r>
            <a:br>
              <a:rPr lang="de-DE" sz="3200" dirty="0">
                <a:solidFill>
                  <a:schemeClr val="accent6">
                    <a:lumMod val="75000"/>
                  </a:schemeClr>
                </a:solidFill>
              </a:rPr>
            </a:br>
            <a:endParaRPr lang="de-DE" sz="3200" dirty="0">
              <a:solidFill>
                <a:schemeClr val="accent6">
                  <a:lumMod val="7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2"/>
          <p:cNvSpPr>
            <a:spLocks noGrp="1"/>
          </p:cNvSpPr>
          <p:nvPr>
            <p:ph type="title"/>
          </p:nvPr>
        </p:nvSpPr>
        <p:spPr>
          <a:xfrm>
            <a:off x="2952182" y="617538"/>
            <a:ext cx="5990205" cy="1141412"/>
          </a:xfrm>
        </p:spPr>
        <p:txBody>
          <a:bodyPr/>
          <a:lstStyle/>
          <a:p>
            <a:r>
              <a:rPr lang="de-DE" altLang="de-DE" sz="2000" dirty="0"/>
              <a:t>Noch einmal:</a:t>
            </a:r>
            <a:br>
              <a:rPr lang="de-DE" altLang="de-DE" sz="2000" dirty="0"/>
            </a:br>
            <a:br>
              <a:rPr lang="de-DE" altLang="de-DE" sz="2000" dirty="0"/>
            </a:br>
            <a:r>
              <a:rPr lang="de-DE" altLang="de-DE" dirty="0"/>
              <a:t>Alles auf einen Blick</a:t>
            </a:r>
          </a:p>
        </p:txBody>
      </p:sp>
      <p:sp>
        <p:nvSpPr>
          <p:cNvPr id="3" name="Inhaltsplatzhalter 2"/>
          <p:cNvSpPr>
            <a:spLocks noGrp="1"/>
          </p:cNvSpPr>
          <p:nvPr>
            <p:ph sz="half" idx="2"/>
          </p:nvPr>
        </p:nvSpPr>
        <p:spPr>
          <a:xfrm>
            <a:off x="2952182" y="1801689"/>
            <a:ext cx="5868289" cy="4113212"/>
          </a:xfrm>
        </p:spPr>
        <p:txBody>
          <a:bodyPr/>
          <a:lstStyle/>
          <a:p>
            <a:pPr marL="0" indent="0"/>
            <a:endParaRPr lang="de-DE" sz="2400" dirty="0"/>
          </a:p>
          <a:p>
            <a:pPr>
              <a:buFont typeface="Arial" panose="020B0604020202020204" pitchFamily="34" charset="0"/>
              <a:buChar char="•"/>
            </a:pPr>
            <a:r>
              <a:rPr lang="de-DE" sz="2400" dirty="0"/>
              <a:t>In der Broschüre finden Sie weitere Informationen.</a:t>
            </a:r>
            <a:br>
              <a:rPr lang="de-DE" sz="2400" dirty="0"/>
            </a:br>
            <a:r>
              <a:rPr lang="de-DE" sz="1600" dirty="0">
                <a:hlinkClick r:id="rId2"/>
              </a:rPr>
              <a:t>Welche_Schule_fuer_mein_Kind.pdf (schleswig-holstein.de)</a:t>
            </a:r>
            <a:endParaRPr lang="de-DE" sz="1600" dirty="0"/>
          </a:p>
          <a:p>
            <a:pPr>
              <a:buFont typeface="Arial" panose="020B0604020202020204" pitchFamily="34" charset="0"/>
              <a:buChar char="•"/>
            </a:pPr>
            <a:endParaRPr lang="de-DE" sz="2400" dirty="0"/>
          </a:p>
          <a:p>
            <a:pPr>
              <a:buFont typeface="Arial" panose="020B0604020202020204" pitchFamily="34" charset="0"/>
              <a:buChar char="•"/>
            </a:pPr>
            <a:r>
              <a:rPr lang="de-DE" sz="2400" dirty="0"/>
              <a:t>Diese Präsentation werden wir unter </a:t>
            </a:r>
            <a:r>
              <a:rPr lang="de-DE" sz="2400" dirty="0">
                <a:solidFill>
                  <a:srgbClr val="002060"/>
                </a:solidFill>
                <a:hlinkClick r:id="rId3"/>
              </a:rPr>
              <a:t>www.schule-im-alsterland.de</a:t>
            </a:r>
            <a:endParaRPr lang="de-DE" sz="2400" dirty="0">
              <a:solidFill>
                <a:srgbClr val="002060"/>
              </a:solidFill>
            </a:endParaRPr>
          </a:p>
          <a:p>
            <a:pPr marL="0" indent="0"/>
            <a:r>
              <a:rPr lang="de-DE" sz="2400" dirty="0">
                <a:solidFill>
                  <a:srgbClr val="002060"/>
                </a:solidFill>
              </a:rPr>
              <a:t>   </a:t>
            </a:r>
            <a:r>
              <a:rPr lang="de-DE" sz="2400" dirty="0">
                <a:solidFill>
                  <a:schemeClr val="tx1"/>
                </a:solidFill>
              </a:rPr>
              <a:t>(</a:t>
            </a:r>
            <a:r>
              <a:rPr lang="de-DE" sz="2400" dirty="0"/>
              <a:t>Einschulung Klasse 5) veröffentlichen.</a:t>
            </a:r>
          </a:p>
        </p:txBody>
      </p:sp>
      <p:sp>
        <p:nvSpPr>
          <p:cNvPr id="40963" name="Fußzeilenplatzhalter 1"/>
          <p:cNvSpPr>
            <a:spLocks noGrp="1"/>
          </p:cNvSpPr>
          <p:nvPr>
            <p:ph type="ftr" idx="10"/>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Microsoft YaHei" panose="020B0503020204020204" pitchFamily="34" charset="-122"/>
              </a:defRPr>
            </a:lvl9pPr>
          </a:lstStyle>
          <a:p>
            <a:r>
              <a:rPr lang="de-DE" altLang="de-DE">
                <a:solidFill>
                  <a:srgbClr val="000000"/>
                </a:solidFill>
              </a:rPr>
              <a:t>von Sönke Thormählen,  Schule im Alsterland</a:t>
            </a:r>
          </a:p>
        </p:txBody>
      </p:sp>
      <p:pic>
        <p:nvPicPr>
          <p:cNvPr id="7" name="Grafik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132856"/>
            <a:ext cx="2628655" cy="3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wrap="square" anchor="b">
            <a:normAutofit/>
          </a:bodyPr>
          <a:lstStyle/>
          <a:p>
            <a:pPr>
              <a:lnSpc>
                <a:spcPct val="90000"/>
              </a:lnSpc>
            </a:pPr>
            <a:r>
              <a:rPr lang="de-DE" sz="3700" dirty="0"/>
              <a:t>Elternabend zum Übergang in die Sekundarstufe</a:t>
            </a:r>
          </a:p>
        </p:txBody>
      </p:sp>
      <p:sp>
        <p:nvSpPr>
          <p:cNvPr id="3076" name="Text Placeholder 2">
            <a:extLst>
              <a:ext uri="{FF2B5EF4-FFF2-40B4-BE49-F238E27FC236}">
                <a16:creationId xmlns:a16="http://schemas.microsoft.com/office/drawing/2014/main" id="{7FFDCFA3-C7E5-4BB1-AE6C-69BCC59EDF20}"/>
              </a:ext>
            </a:extLst>
          </p:cNvPr>
          <p:cNvSpPr>
            <a:spLocks noGrp="1"/>
          </p:cNvSpPr>
          <p:nvPr>
            <p:ph type="body" idx="1"/>
          </p:nvPr>
        </p:nvSpPr>
        <p:spPr>
          <a:xfrm>
            <a:off x="683568" y="1599215"/>
            <a:ext cx="4040188" cy="639762"/>
          </a:xfrm>
        </p:spPr>
        <p:txBody>
          <a:bodyPr/>
          <a:lstStyle/>
          <a:p>
            <a:r>
              <a:rPr lang="en-US" u="sng" dirty="0" err="1">
                <a:solidFill>
                  <a:srgbClr val="333399"/>
                </a:solidFill>
                <a:latin typeface="+mj-lt"/>
                <a:ea typeface="+mj-ea"/>
                <a:cs typeface="+mj-cs"/>
              </a:rPr>
              <a:t>Grundschule</a:t>
            </a:r>
            <a:r>
              <a:rPr lang="en-US" u="sng" dirty="0">
                <a:solidFill>
                  <a:srgbClr val="333399"/>
                </a:solidFill>
                <a:latin typeface="+mj-lt"/>
                <a:ea typeface="+mj-ea"/>
                <a:cs typeface="+mj-cs"/>
              </a:rPr>
              <a:t> Seth</a:t>
            </a:r>
          </a:p>
        </p:txBody>
      </p:sp>
      <p:pic>
        <p:nvPicPr>
          <p:cNvPr id="3074" name="Picture 2" descr="Logo">
            <a:extLst>
              <a:ext uri="{FF2B5EF4-FFF2-40B4-BE49-F238E27FC236}">
                <a16:creationId xmlns:a16="http://schemas.microsoft.com/office/drawing/2014/main" id="{58332DB1-EFC8-CB4F-8FC7-07429A946C1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2420888"/>
            <a:ext cx="4031927" cy="39512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sz="quarter" idx="4"/>
          </p:nvPr>
        </p:nvSpPr>
        <p:spPr>
          <a:xfrm>
            <a:off x="4302125" y="3410099"/>
            <a:ext cx="4041775" cy="2838301"/>
          </a:xfrm>
        </p:spPr>
        <p:txBody>
          <a:bodyPr wrap="square" anchor="t">
            <a:normAutofit fontScale="70000" lnSpcReduction="20000"/>
          </a:bodyPr>
          <a:lstStyle/>
          <a:p>
            <a:r>
              <a:rPr lang="de-DE" dirty="0"/>
              <a:t>     </a:t>
            </a:r>
            <a:r>
              <a:rPr lang="de-DE" sz="3700" dirty="0">
                <a:solidFill>
                  <a:srgbClr val="333399"/>
                </a:solidFill>
                <a:latin typeface="+mj-lt"/>
                <a:ea typeface="+mj-ea"/>
                <a:cs typeface="+mj-cs"/>
              </a:rPr>
              <a:t>Wir möchten heute Abend versuchen, Ihnen alle wichtigen Informationen zum Schulwechsel unter den Bedingungen der Corona-Pandemie nahe zu bringen.</a:t>
            </a:r>
          </a:p>
        </p:txBody>
      </p:sp>
      <p:cxnSp>
        <p:nvCxnSpPr>
          <p:cNvPr id="6" name="Gerade Verbindung 5">
            <a:extLst>
              <a:ext uri="{FF2B5EF4-FFF2-40B4-BE49-F238E27FC236}">
                <a16:creationId xmlns:a16="http://schemas.microsoft.com/office/drawing/2014/main" id="{7E7DE232-1515-A645-8F88-0435A34E5B23}"/>
              </a:ext>
            </a:extLst>
          </p:cNvPr>
          <p:cNvCxnSpPr/>
          <p:nvPr/>
        </p:nvCxnSpPr>
        <p:spPr bwMode="auto">
          <a:xfrm>
            <a:off x="539552" y="1417304"/>
            <a:ext cx="8136904" cy="0"/>
          </a:xfrm>
          <a:prstGeom prst="line">
            <a:avLst/>
          </a:prstGeom>
          <a:solidFill>
            <a:srgbClr val="00B8FF"/>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Picture 4" descr="Grundschule Seth">
            <a:extLst>
              <a:ext uri="{FF2B5EF4-FFF2-40B4-BE49-F238E27FC236}">
                <a16:creationId xmlns:a16="http://schemas.microsoft.com/office/drawing/2014/main" id="{0F561E9F-F9BE-B34C-BAC5-55CF7AD9A34E}"/>
              </a:ext>
            </a:extLst>
          </p:cNvPr>
          <p:cNvPicPr>
            <a:picLocks noChangeAspect="1" noChangeArrowheads="1"/>
          </p:cNvPicPr>
          <p:nvPr/>
        </p:nvPicPr>
        <p:blipFill>
          <a:blip r:embed="rId4">
            <a:alphaModFix am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420244" y="1599300"/>
            <a:ext cx="4040188" cy="15929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9632" y="688620"/>
            <a:ext cx="7560840" cy="1141412"/>
          </a:xfrm>
        </p:spPr>
        <p:txBody>
          <a:bodyPr/>
          <a:lstStyle/>
          <a:p>
            <a:r>
              <a:rPr lang="de-DE" sz="4800" dirty="0"/>
              <a:t>Infoveranstaltungen </a:t>
            </a:r>
          </a:p>
        </p:txBody>
      </p:sp>
      <p:pic>
        <p:nvPicPr>
          <p:cNvPr id="5" name="Inhaltsplatzhalter 4"/>
          <p:cNvPicPr>
            <a:picLocks noGrp="1" noChangeAspect="1"/>
          </p:cNvPicPr>
          <p:nvPr>
            <p:ph idx="1"/>
          </p:nvPr>
        </p:nvPicPr>
        <p:blipFill>
          <a:blip r:embed="rId2"/>
          <a:stretch>
            <a:fillRect/>
          </a:stretch>
        </p:blipFill>
        <p:spPr>
          <a:xfrm>
            <a:off x="391671" y="5598674"/>
            <a:ext cx="2594865" cy="1141412"/>
          </a:xfrm>
          <a:prstGeom prst="rect">
            <a:avLst/>
          </a:prstGeom>
        </p:spPr>
      </p:pic>
      <p:pic>
        <p:nvPicPr>
          <p:cNvPr id="1026" name="Picture 2" descr="Schule ohne Rassismus – Schule mit Courage – Wikipedia">
            <a:extLst>
              <a:ext uri="{FF2B5EF4-FFF2-40B4-BE49-F238E27FC236}">
                <a16:creationId xmlns:a16="http://schemas.microsoft.com/office/drawing/2014/main" id="{FDEF98FD-8DF9-FB41-9F3C-812D3ACA4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751503"/>
            <a:ext cx="2431281" cy="8357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asse 2000“ - Ein klasse Programm für über 20.000 Klassen •  kinderaerztliche-praxis">
            <a:extLst>
              <a:ext uri="{FF2B5EF4-FFF2-40B4-BE49-F238E27FC236}">
                <a16:creationId xmlns:a16="http://schemas.microsoft.com/office/drawing/2014/main" id="{A9564F9C-1EFE-794F-9771-2AD332F5E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026" y="5263816"/>
            <a:ext cx="2711803" cy="1323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ule im Alsterland – Gemeinsam länger lernen">
            <a:extLst>
              <a:ext uri="{FF2B5EF4-FFF2-40B4-BE49-F238E27FC236}">
                <a16:creationId xmlns:a16="http://schemas.microsoft.com/office/drawing/2014/main" id="{7E13EA0D-D4D6-7647-9E5B-E62F74CE0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1017519"/>
            <a:ext cx="1144698" cy="75538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7">
            <a:extLst>
              <a:ext uri="{FF2B5EF4-FFF2-40B4-BE49-F238E27FC236}">
                <a16:creationId xmlns:a16="http://schemas.microsoft.com/office/drawing/2014/main" id="{4E7421F3-5EAB-BF4C-A6BD-FE85FB83ADEB}"/>
              </a:ext>
            </a:extLst>
          </p:cNvPr>
          <p:cNvCxnSpPr/>
          <p:nvPr/>
        </p:nvCxnSpPr>
        <p:spPr bwMode="auto">
          <a:xfrm>
            <a:off x="179512" y="5157192"/>
            <a:ext cx="8640960" cy="0"/>
          </a:xfrm>
          <a:prstGeom prst="line">
            <a:avLst/>
          </a:prstGeom>
          <a:solidFill>
            <a:srgbClr val="00B8FF"/>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7" name="Tabelle 8">
            <a:extLst>
              <a:ext uri="{FF2B5EF4-FFF2-40B4-BE49-F238E27FC236}">
                <a16:creationId xmlns:a16="http://schemas.microsoft.com/office/drawing/2014/main" id="{152B2CE1-9087-DE49-93DC-41DB1E6138D6}"/>
              </a:ext>
            </a:extLst>
          </p:cNvPr>
          <p:cNvGraphicFramePr>
            <a:graphicFrameLocks noGrp="1"/>
          </p:cNvGraphicFramePr>
          <p:nvPr>
            <p:extLst>
              <p:ext uri="{D42A27DB-BD31-4B8C-83A1-F6EECF244321}">
                <p14:modId xmlns:p14="http://schemas.microsoft.com/office/powerpoint/2010/main" val="765849845"/>
              </p:ext>
            </p:extLst>
          </p:nvPr>
        </p:nvGraphicFramePr>
        <p:xfrm>
          <a:off x="827584" y="2101799"/>
          <a:ext cx="6840760" cy="2948766"/>
        </p:xfrm>
        <a:graphic>
          <a:graphicData uri="http://schemas.openxmlformats.org/drawingml/2006/table">
            <a:tbl>
              <a:tblPr firstRow="1" bandRow="1">
                <a:tableStyleId>{0E3FDE45-AF77-4B5C-9715-49D594BDF05E}</a:tableStyleId>
              </a:tblPr>
              <a:tblGrid>
                <a:gridCol w="3420380">
                  <a:extLst>
                    <a:ext uri="{9D8B030D-6E8A-4147-A177-3AD203B41FA5}">
                      <a16:colId xmlns:a16="http://schemas.microsoft.com/office/drawing/2014/main" val="1614375991"/>
                    </a:ext>
                  </a:extLst>
                </a:gridCol>
                <a:gridCol w="3420380">
                  <a:extLst>
                    <a:ext uri="{9D8B030D-6E8A-4147-A177-3AD203B41FA5}">
                      <a16:colId xmlns:a16="http://schemas.microsoft.com/office/drawing/2014/main" val="567560717"/>
                    </a:ext>
                  </a:extLst>
                </a:gridCol>
              </a:tblGrid>
              <a:tr h="491461">
                <a:tc>
                  <a:txBody>
                    <a:bodyPr/>
                    <a:lstStyle/>
                    <a:p>
                      <a:r>
                        <a:rPr lang="de-DE" b="0" dirty="0"/>
                        <a:t>Schule im Alsterland</a:t>
                      </a:r>
                    </a:p>
                  </a:txBody>
                  <a:tcPr/>
                </a:tc>
                <a:tc>
                  <a:txBody>
                    <a:bodyPr/>
                    <a:lstStyle/>
                    <a:p>
                      <a:pPr algn="ctr"/>
                      <a:r>
                        <a:rPr lang="de-DE" b="0" dirty="0"/>
                        <a:t>08.02.2022</a:t>
                      </a:r>
                    </a:p>
                  </a:txBody>
                  <a:tcPr/>
                </a:tc>
                <a:extLst>
                  <a:ext uri="{0D108BD9-81ED-4DB2-BD59-A6C34878D82A}">
                    <a16:rowId xmlns:a16="http://schemas.microsoft.com/office/drawing/2014/main" val="2969939461"/>
                  </a:ext>
                </a:extLst>
              </a:tr>
              <a:tr h="491461">
                <a:tc>
                  <a:txBody>
                    <a:bodyPr/>
                    <a:lstStyle/>
                    <a:p>
                      <a:r>
                        <a:rPr lang="de-DE" dirty="0"/>
                        <a:t>Schulzentrum </a:t>
                      </a:r>
                      <a:r>
                        <a:rPr lang="de-DE" dirty="0" err="1"/>
                        <a:t>Leezen</a:t>
                      </a:r>
                      <a:endParaRPr lang="de-DE" dirty="0"/>
                    </a:p>
                  </a:txBody>
                  <a:tcPr/>
                </a:tc>
                <a:tc>
                  <a:txBody>
                    <a:bodyPr/>
                    <a:lstStyle/>
                    <a:p>
                      <a:pPr algn="ctr"/>
                      <a:r>
                        <a:rPr lang="de-DE" dirty="0"/>
                        <a:t>in Planung</a:t>
                      </a:r>
                    </a:p>
                  </a:txBody>
                  <a:tcPr/>
                </a:tc>
                <a:extLst>
                  <a:ext uri="{0D108BD9-81ED-4DB2-BD59-A6C34878D82A}">
                    <a16:rowId xmlns:a16="http://schemas.microsoft.com/office/drawing/2014/main" val="1006824093"/>
                  </a:ext>
                </a:extLst>
              </a:tr>
              <a:tr h="491461">
                <a:tc>
                  <a:txBody>
                    <a:bodyPr/>
                    <a:lstStyle/>
                    <a:p>
                      <a:r>
                        <a:rPr lang="de-DE" dirty="0"/>
                        <a:t>Schule am </a:t>
                      </a:r>
                      <a:r>
                        <a:rPr lang="de-DE" dirty="0" err="1"/>
                        <a:t>Burgfeld</a:t>
                      </a:r>
                      <a:endParaRPr lang="de-DE" dirty="0"/>
                    </a:p>
                  </a:txBody>
                  <a:tcPr/>
                </a:tc>
                <a:tc>
                  <a:txBody>
                    <a:bodyPr/>
                    <a:lstStyle/>
                    <a:p>
                      <a:pPr algn="ctr"/>
                      <a:r>
                        <a:rPr lang="de-DE" dirty="0"/>
                        <a:t>10.02.2022</a:t>
                      </a:r>
                    </a:p>
                  </a:txBody>
                  <a:tcPr/>
                </a:tc>
                <a:extLst>
                  <a:ext uri="{0D108BD9-81ED-4DB2-BD59-A6C34878D82A}">
                    <a16:rowId xmlns:a16="http://schemas.microsoft.com/office/drawing/2014/main" val="1982155502"/>
                  </a:ext>
                </a:extLst>
              </a:tr>
              <a:tr h="491461">
                <a:tc>
                  <a:txBody>
                    <a:bodyPr/>
                    <a:lstStyle/>
                    <a:p>
                      <a:r>
                        <a:rPr lang="de-DE" dirty="0"/>
                        <a:t>Dahlmannschule</a:t>
                      </a:r>
                    </a:p>
                  </a:txBody>
                  <a:tcPr/>
                </a:tc>
                <a:tc>
                  <a:txBody>
                    <a:bodyPr/>
                    <a:lstStyle/>
                    <a:p>
                      <a:pPr algn="ctr"/>
                      <a:r>
                        <a:rPr lang="de-DE" dirty="0"/>
                        <a:t>09.02.2022</a:t>
                      </a:r>
                    </a:p>
                  </a:txBody>
                  <a:tcPr/>
                </a:tc>
                <a:extLst>
                  <a:ext uri="{0D108BD9-81ED-4DB2-BD59-A6C34878D82A}">
                    <a16:rowId xmlns:a16="http://schemas.microsoft.com/office/drawing/2014/main" val="2304878355"/>
                  </a:ext>
                </a:extLst>
              </a:tr>
              <a:tr h="491461">
                <a:tc>
                  <a:txBody>
                    <a:bodyPr/>
                    <a:lstStyle/>
                    <a:p>
                      <a:r>
                        <a:rPr lang="de-DE" dirty="0"/>
                        <a:t>Städtische Gymnasium</a:t>
                      </a:r>
                    </a:p>
                  </a:txBody>
                  <a:tcPr/>
                </a:tc>
                <a:tc>
                  <a:txBody>
                    <a:bodyPr/>
                    <a:lstStyle/>
                    <a:p>
                      <a:pPr algn="ctr"/>
                      <a:r>
                        <a:rPr lang="de-DE" dirty="0"/>
                        <a:t>15.02.2022</a:t>
                      </a:r>
                    </a:p>
                  </a:txBody>
                  <a:tcPr/>
                </a:tc>
                <a:extLst>
                  <a:ext uri="{0D108BD9-81ED-4DB2-BD59-A6C34878D82A}">
                    <a16:rowId xmlns:a16="http://schemas.microsoft.com/office/drawing/2014/main" val="997801415"/>
                  </a:ext>
                </a:extLst>
              </a:tr>
              <a:tr h="491461">
                <a:tc>
                  <a:txBody>
                    <a:bodyPr/>
                    <a:lstStyle/>
                    <a:p>
                      <a:r>
                        <a:rPr lang="de-DE" dirty="0" err="1"/>
                        <a:t>GemS</a:t>
                      </a:r>
                      <a:r>
                        <a:rPr lang="de-DE" dirty="0"/>
                        <a:t> am Seminarweg</a:t>
                      </a:r>
                    </a:p>
                  </a:txBody>
                  <a:tcPr/>
                </a:tc>
                <a:tc>
                  <a:txBody>
                    <a:bodyPr/>
                    <a:lstStyle/>
                    <a:p>
                      <a:pPr algn="ctr"/>
                      <a:r>
                        <a:rPr lang="de-DE" dirty="0"/>
                        <a:t>14.02.2022</a:t>
                      </a:r>
                    </a:p>
                  </a:txBody>
                  <a:tcPr/>
                </a:tc>
                <a:extLst>
                  <a:ext uri="{0D108BD9-81ED-4DB2-BD59-A6C34878D82A}">
                    <a16:rowId xmlns:a16="http://schemas.microsoft.com/office/drawing/2014/main" val="4282402909"/>
                  </a:ext>
                </a:extLst>
              </a:tr>
            </a:tbl>
          </a:graphicData>
        </a:graphic>
      </p:graphicFrame>
    </p:spTree>
    <p:extLst>
      <p:ext uri="{BB962C8B-B14F-4D97-AF65-F5344CB8AC3E}">
        <p14:creationId xmlns:p14="http://schemas.microsoft.com/office/powerpoint/2010/main" val="2091241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1150938" y="188913"/>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a:solidFill>
                  <a:srgbClr val="333399"/>
                </a:solidFill>
              </a:rPr>
              <a:t>FAQ</a:t>
            </a:r>
          </a:p>
        </p:txBody>
      </p:sp>
      <p:sp>
        <p:nvSpPr>
          <p:cNvPr id="41988" name="Text Box 3"/>
          <p:cNvSpPr txBox="1">
            <a:spLocks noChangeArrowheads="1"/>
          </p:cNvSpPr>
          <p:nvPr/>
        </p:nvSpPr>
        <p:spPr bwMode="auto">
          <a:xfrm>
            <a:off x="683568" y="2708921"/>
            <a:ext cx="8054975" cy="1512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457200" indent="-457200">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Kann man die Oberstufe auch ohne 2. Fremdsprache erreichen?</a:t>
            </a:r>
          </a:p>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Was bedeutet Offene Ganztagsschule?</a:t>
            </a:r>
          </a:p>
          <a:p>
            <a:pPr eaLnBrk="1" hangingPunct="1">
              <a:lnSpc>
                <a:spcPct val="90000"/>
              </a:lnSpc>
              <a:spcBef>
                <a:spcPts val="650"/>
              </a:spcBef>
              <a:buClr>
                <a:srgbClr val="3333CC"/>
              </a:buClr>
              <a:buSzPct val="60000"/>
              <a:buFont typeface="Tahoma" panose="020B0604030504040204" pitchFamily="34" charset="0"/>
              <a:buAutoNum type="arabicPeriod"/>
            </a:pPr>
            <a:r>
              <a:rPr lang="de-DE" altLang="de-DE" sz="2000" dirty="0"/>
              <a:t>Mein Kind hat Förderbedarf – was muss ich tun?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547664" y="1052736"/>
            <a:ext cx="4608512" cy="523220"/>
          </a:xfrm>
          <a:prstGeom prst="rect">
            <a:avLst/>
          </a:prstGeom>
          <a:noFill/>
        </p:spPr>
        <p:txBody>
          <a:bodyPr wrap="square" rtlCol="0">
            <a:spAutoFit/>
          </a:bodyPr>
          <a:lstStyle/>
          <a:p>
            <a:r>
              <a:rPr lang="de-DE" sz="2800" u="sng" dirty="0">
                <a:solidFill>
                  <a:schemeClr val="tx1"/>
                </a:solidFill>
              </a:rPr>
              <a:t>Zeitlicher Ablauf</a:t>
            </a:r>
            <a:endParaRPr lang="de-DE" sz="2800" u="sng"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840660"/>
            <a:ext cx="4519863" cy="4456409"/>
          </a:xfrm>
          <a:prstGeom prst="rect">
            <a:avLst/>
          </a:prstGeom>
        </p:spPr>
      </p:pic>
      <p:sp>
        <p:nvSpPr>
          <p:cNvPr id="4" name="Textfeld 3"/>
          <p:cNvSpPr txBox="1"/>
          <p:nvPr/>
        </p:nvSpPr>
        <p:spPr>
          <a:xfrm>
            <a:off x="611560" y="2228367"/>
            <a:ext cx="4464496"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a:solidFill>
                  <a:schemeClr val="tx1"/>
                </a:solidFill>
              </a:rPr>
              <a:t>Zeugnis zum Halbjahr</a:t>
            </a:r>
          </a:p>
          <a:p>
            <a:pPr marL="285750" indent="-285750">
              <a:lnSpc>
                <a:spcPct val="150000"/>
              </a:lnSpc>
              <a:buFont typeface="Arial" panose="020B0604020202020204" pitchFamily="34" charset="0"/>
              <a:buChar char="•"/>
            </a:pPr>
            <a:r>
              <a:rPr lang="de-DE" dirty="0">
                <a:solidFill>
                  <a:schemeClr val="tx1"/>
                </a:solidFill>
              </a:rPr>
              <a:t>Zeugnisgespräch mit Schulübergangsempfehlung</a:t>
            </a:r>
          </a:p>
          <a:p>
            <a:pPr lvl="1" indent="0">
              <a:lnSpc>
                <a:spcPct val="150000"/>
              </a:lnSpc>
            </a:pPr>
            <a:endParaRPr lang="de-DE" dirty="0">
              <a:solidFill>
                <a:schemeClr val="tx1"/>
              </a:solidFill>
            </a:endParaRPr>
          </a:p>
          <a:p>
            <a:pPr marL="285750" indent="-285750">
              <a:lnSpc>
                <a:spcPct val="150000"/>
              </a:lnSpc>
              <a:buFont typeface="Arial" panose="020B0604020202020204" pitchFamily="34" charset="0"/>
              <a:buChar char="•"/>
            </a:pPr>
            <a:r>
              <a:rPr lang="de-DE" dirty="0">
                <a:solidFill>
                  <a:schemeClr val="tx1"/>
                </a:solidFill>
              </a:rPr>
              <a:t>Informationsangebote der Schulen nutzen</a:t>
            </a:r>
          </a:p>
          <a:p>
            <a:pPr marL="285750" indent="-285750">
              <a:lnSpc>
                <a:spcPct val="150000"/>
              </a:lnSpc>
              <a:buFont typeface="Arial" panose="020B0604020202020204" pitchFamily="34" charset="0"/>
              <a:buChar char="•"/>
            </a:pPr>
            <a:r>
              <a:rPr lang="de-DE" dirty="0">
                <a:solidFill>
                  <a:schemeClr val="tx1"/>
                </a:solidFill>
              </a:rPr>
              <a:t>Anmelden an der neuen Schule</a:t>
            </a:r>
          </a:p>
          <a:p>
            <a:pPr marL="1028700" lvl="1">
              <a:lnSpc>
                <a:spcPct val="150000"/>
              </a:lnSpc>
              <a:buFont typeface="Arial" panose="020B0604020202020204" pitchFamily="34" charset="0"/>
              <a:buChar char="•"/>
            </a:pPr>
            <a:r>
              <a:rPr lang="de-DE" dirty="0">
                <a:solidFill>
                  <a:schemeClr val="tx1"/>
                </a:solidFill>
              </a:rPr>
              <a:t>21.02.2022 bis 02.03.2022</a:t>
            </a:r>
          </a:p>
          <a:p>
            <a:pPr>
              <a:lnSpc>
                <a:spcPct val="150000"/>
              </a:lnSpc>
              <a:buFont typeface="Arial" panose="020B0604020202020204" pitchFamily="34" charset="0"/>
              <a:buChar char="•"/>
            </a:pPr>
            <a:r>
              <a:rPr lang="de-DE" dirty="0">
                <a:solidFill>
                  <a:schemeClr val="tx1"/>
                </a:solidFill>
              </a:rPr>
              <a:t>   Rückmeldung zur Anmeldung</a:t>
            </a:r>
          </a:p>
          <a:p>
            <a:pPr marL="285750">
              <a:lnSpc>
                <a:spcPct val="150000"/>
              </a:lnSpc>
              <a:buFont typeface="Arial" panose="020B0604020202020204" pitchFamily="34" charset="0"/>
              <a:buChar char="•"/>
            </a:pPr>
            <a:endParaRPr lang="de-DE" dirty="0">
              <a:solidFill>
                <a:schemeClr val="tx1"/>
              </a:solidFill>
            </a:endParaRPr>
          </a:p>
          <a:p>
            <a:pPr marL="285750" indent="-285750">
              <a:buFont typeface="Arial" panose="020B0604020202020204" pitchFamily="34" charset="0"/>
              <a:buChar char="•"/>
            </a:pPr>
            <a:endParaRPr lang="de-DE" dirty="0">
              <a:solidFill>
                <a:schemeClr val="tx1"/>
              </a:solidFill>
            </a:endParaRPr>
          </a:p>
        </p:txBody>
      </p:sp>
    </p:spTree>
    <p:extLst>
      <p:ext uri="{BB962C8B-B14F-4D97-AF65-F5344CB8AC3E}">
        <p14:creationId xmlns:p14="http://schemas.microsoft.com/office/powerpoint/2010/main" val="76980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pPr eaLnBrk="1" hangingPunct="1"/>
            <a:r>
              <a:rPr lang="de-DE" altLang="de-DE" u="sng" dirty="0">
                <a:solidFill>
                  <a:srgbClr val="0070C0"/>
                </a:solidFill>
              </a:rPr>
              <a:t>Vielen Dank für Ihre Aufmerksamkeit</a:t>
            </a:r>
          </a:p>
        </p:txBody>
      </p:sp>
      <p:pic>
        <p:nvPicPr>
          <p:cNvPr id="8" name="Picture 2" descr="Logo">
            <a:extLst>
              <a:ext uri="{FF2B5EF4-FFF2-40B4-BE49-F238E27FC236}">
                <a16:creationId xmlns:a16="http://schemas.microsoft.com/office/drawing/2014/main" id="{DB21821E-FEDB-BA4A-9A36-979A5976F0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2204864"/>
            <a:ext cx="4031927" cy="395128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9" name="Picture 6" descr="Schule im Alsterland – Gemeinsam länger lernen">
            <a:extLst>
              <a:ext uri="{FF2B5EF4-FFF2-40B4-BE49-F238E27FC236}">
                <a16:creationId xmlns:a16="http://schemas.microsoft.com/office/drawing/2014/main" id="{AE3C9697-22D2-7D49-832E-DE23271E69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114" y="2564904"/>
            <a:ext cx="4514459" cy="29790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p>
            <a:pPr>
              <a:defRPr/>
            </a:pPr>
            <a:r>
              <a:rPr lang="de-DE" altLang="de-DE"/>
              <a:t>von Sönke Thormählen,  Schule im Alsterland</a:t>
            </a:r>
          </a:p>
        </p:txBody>
      </p:sp>
      <p:sp>
        <p:nvSpPr>
          <p:cNvPr id="3" name="Rechteck 2"/>
          <p:cNvSpPr/>
          <p:nvPr/>
        </p:nvSpPr>
        <p:spPr>
          <a:xfrm>
            <a:off x="1259632" y="1268760"/>
            <a:ext cx="6414738" cy="584775"/>
          </a:xfrm>
          <a:prstGeom prst="rect">
            <a:avLst/>
          </a:prstGeom>
        </p:spPr>
        <p:txBody>
          <a:bodyPr wrap="square">
            <a:spAutoFit/>
          </a:bodyPr>
          <a:lstStyle/>
          <a:p>
            <a:r>
              <a:rPr lang="de-DE" altLang="de-DE" sz="3200" dirty="0">
                <a:solidFill>
                  <a:schemeClr val="accent2">
                    <a:lumMod val="75000"/>
                  </a:schemeClr>
                </a:solidFill>
              </a:rPr>
              <a:t>Medienentwicklung an der SIA</a:t>
            </a:r>
            <a:endParaRPr lang="de-DE" sz="3200" dirty="0">
              <a:solidFill>
                <a:schemeClr val="accent2">
                  <a:lumMod val="75000"/>
                </a:schemeClr>
              </a:solidFill>
            </a:endParaRPr>
          </a:p>
        </p:txBody>
      </p:sp>
      <p:sp>
        <p:nvSpPr>
          <p:cNvPr id="5" name="Textfeld 4"/>
          <p:cNvSpPr txBox="1"/>
          <p:nvPr/>
        </p:nvSpPr>
        <p:spPr>
          <a:xfrm>
            <a:off x="755576" y="2708920"/>
            <a:ext cx="6840760" cy="369332"/>
          </a:xfrm>
          <a:prstGeom prst="rect">
            <a:avLst/>
          </a:prstGeom>
          <a:noFill/>
        </p:spPr>
        <p:txBody>
          <a:bodyPr wrap="square" rtlCol="0">
            <a:spAutoFit/>
          </a:bodyPr>
          <a:lstStyle/>
          <a:p>
            <a:pPr eaLnBrk="1" fontAlgn="auto" hangingPunct="1">
              <a:spcAft>
                <a:spcPts val="0"/>
              </a:spcAft>
              <a:defRPr/>
            </a:pPr>
            <a:r>
              <a:rPr lang="de-DE" dirty="0"/>
              <a:t>ISEISERV seit 2017</a:t>
            </a:r>
          </a:p>
        </p:txBody>
      </p:sp>
      <p:sp>
        <p:nvSpPr>
          <p:cNvPr id="7" name="Inhaltsplatzhalter 2"/>
          <p:cNvSpPr txBox="1">
            <a:spLocks/>
          </p:cNvSpPr>
          <p:nvPr/>
        </p:nvSpPr>
        <p:spPr bwMode="auto">
          <a:xfrm>
            <a:off x="611560" y="2187277"/>
            <a:ext cx="8075240" cy="413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sysClr val="windowText" lastClr="000000"/>
                </a:solidFill>
                <a:effectLst/>
                <a:uLnTx/>
                <a:uFillTx/>
                <a:latin typeface="Calibri"/>
                <a:ea typeface="+mn-ea"/>
                <a:cs typeface="+mn-cs"/>
              </a:rPr>
              <a:t>ISERV seit 2017</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err="1">
                <a:ln>
                  <a:noFill/>
                </a:ln>
                <a:solidFill>
                  <a:sysClr val="windowText" lastClr="000000"/>
                </a:solidFill>
                <a:effectLst/>
                <a:uLnTx/>
                <a:uFillTx/>
                <a:latin typeface="Calibri"/>
                <a:ea typeface="+mn-ea"/>
                <a:cs typeface="+mn-cs"/>
              </a:rPr>
              <a:t>Beamer</a:t>
            </a:r>
            <a:r>
              <a:rPr kumimoji="0" lang="de-DE" sz="3000" b="0" i="0" u="none" strike="noStrike" kern="1200" cap="none" spc="0" normalizeH="0" baseline="0" noProof="0" dirty="0">
                <a:ln>
                  <a:noFill/>
                </a:ln>
                <a:solidFill>
                  <a:sysClr val="windowText" lastClr="000000"/>
                </a:solidFill>
                <a:effectLst/>
                <a:uLnTx/>
                <a:uFillTx/>
                <a:latin typeface="Calibri"/>
                <a:ea typeface="+mn-ea"/>
                <a:cs typeface="+mn-cs"/>
              </a:rPr>
              <a:t> in jedem Klassenraum</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000" b="0" i="0" u="none" strike="noStrike" kern="1200" cap="none" spc="0" normalizeH="0" baseline="0" noProof="0" dirty="0">
                <a:ln>
                  <a:noFill/>
                </a:ln>
                <a:solidFill>
                  <a:sysClr val="windowText" lastClr="000000"/>
                </a:solidFill>
                <a:effectLst/>
                <a:uLnTx/>
                <a:uFillTx/>
                <a:latin typeface="Calibri"/>
                <a:ea typeface="+mn-ea"/>
                <a:cs typeface="+mn-cs"/>
              </a:rPr>
              <a:t>WLAN in der ganzen Schule </a:t>
            </a:r>
          </a:p>
          <a:p>
            <a:pPr lvl="1" indent="-342900" defTabSz="914400" eaLnBrk="1" fontAlgn="auto" hangingPunct="1">
              <a:spcAft>
                <a:spcPts val="0"/>
              </a:spcAft>
              <a:buFont typeface="Arial" panose="020B0604020202020204" pitchFamily="34" charset="0"/>
              <a:buChar char="•"/>
              <a:defRPr/>
            </a:pPr>
            <a:r>
              <a:rPr kumimoji="0" lang="de-DE" sz="2200" b="0" i="0" u="none" strike="noStrike" kern="1200" cap="none" spc="0" normalizeH="0" baseline="0" noProof="0" dirty="0">
                <a:ln>
                  <a:noFill/>
                </a:ln>
                <a:solidFill>
                  <a:sysClr val="windowText" lastClr="000000"/>
                </a:solidFill>
                <a:effectLst/>
                <a:uLnTx/>
                <a:uFillTx/>
                <a:latin typeface="Calibri"/>
                <a:ea typeface="+mn-ea"/>
                <a:cs typeface="+mn-cs"/>
              </a:rPr>
              <a:t>Kabelloser Zugriff auf den </a:t>
            </a:r>
            <a:r>
              <a:rPr kumimoji="0" lang="de-DE" sz="2200" b="0" i="0" u="none" strike="noStrike" kern="1200" cap="none" spc="0" normalizeH="0" baseline="0" noProof="0" dirty="0" err="1">
                <a:ln>
                  <a:noFill/>
                </a:ln>
                <a:solidFill>
                  <a:sysClr val="windowText" lastClr="000000"/>
                </a:solidFill>
                <a:effectLst/>
                <a:uLnTx/>
                <a:uFillTx/>
                <a:latin typeface="Calibri"/>
                <a:ea typeface="+mn-ea"/>
                <a:cs typeface="+mn-cs"/>
              </a:rPr>
              <a:t>Beamer</a:t>
            </a:r>
            <a:r>
              <a:rPr kumimoji="0" lang="de-DE" sz="2200" b="0" i="0" u="none" strike="noStrike" kern="1200" cap="none" spc="0" normalizeH="0" baseline="0" noProof="0" dirty="0">
                <a:ln>
                  <a:noFill/>
                </a:ln>
                <a:solidFill>
                  <a:sysClr val="windowText" lastClr="000000"/>
                </a:solidFill>
                <a:effectLst/>
                <a:uLnTx/>
                <a:uFillTx/>
                <a:latin typeface="Calibri"/>
                <a:ea typeface="+mn-ea"/>
                <a:cs typeface="+mn-cs"/>
              </a:rPr>
              <a:t> von allen mobilen Endgeräten</a:t>
            </a:r>
          </a:p>
          <a:p>
            <a:pPr defTabSz="914400" eaLnBrk="1" fontAlgn="auto" hangingPunct="1">
              <a:spcAft>
                <a:spcPts val="0"/>
              </a:spcAft>
              <a:defRPr/>
            </a:pPr>
            <a:r>
              <a:rPr lang="de-DE" sz="3000" dirty="0">
                <a:solidFill>
                  <a:sysClr val="windowText" lastClr="000000"/>
                </a:solidFill>
                <a:latin typeface="Calibri"/>
              </a:rPr>
              <a:t>iPad Klassen</a:t>
            </a:r>
          </a:p>
          <a:p>
            <a:pPr lvl="1" defTabSz="914400" eaLnBrk="1" fontAlgn="auto" hangingPunct="1">
              <a:spcAft>
                <a:spcPts val="0"/>
              </a:spcAft>
              <a:defRPr/>
            </a:pPr>
            <a:r>
              <a:rPr lang="de-DE" sz="2400" b="1" dirty="0">
                <a:solidFill>
                  <a:srgbClr val="C00000"/>
                </a:solidFill>
                <a:latin typeface="Calibri"/>
              </a:rPr>
              <a:t>iPads für jede Schülerin und jeden Schüler ab Klasse 7</a:t>
            </a:r>
          </a:p>
          <a:p>
            <a:pPr defTabSz="914400" eaLnBrk="1" fontAlgn="auto" hangingPunct="1">
              <a:spcAft>
                <a:spcPts val="0"/>
              </a:spcAft>
              <a:defRPr/>
            </a:pPr>
            <a:r>
              <a:rPr lang="de-DE" sz="3000" dirty="0">
                <a:solidFill>
                  <a:sysClr val="windowText" lastClr="000000"/>
                </a:solidFill>
                <a:latin typeface="Calibri"/>
              </a:rPr>
              <a:t>Zwei Computerräume mit je 27 modernen </a:t>
            </a:r>
            <a:r>
              <a:rPr lang="de-DE" sz="3000" dirty="0" err="1">
                <a:solidFill>
                  <a:sysClr val="windowText" lastClr="000000"/>
                </a:solidFill>
                <a:latin typeface="Calibri"/>
              </a:rPr>
              <a:t>PC´s</a:t>
            </a:r>
            <a:endParaRPr lang="de-DE" sz="3000" dirty="0">
              <a:solidFill>
                <a:sysClr val="windowText" lastClr="000000"/>
              </a:solidFill>
              <a:latin typeface="Calibri"/>
            </a:endParaRPr>
          </a:p>
          <a:p>
            <a:pPr defTabSz="914400" eaLnBrk="1" fontAlgn="auto" hangingPunct="1">
              <a:spcAft>
                <a:spcPts val="0"/>
              </a:spcAft>
              <a:defRPr/>
            </a:pPr>
            <a:endParaRPr kumimoji="0" lang="de-DE" sz="2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3200" b="0" i="0" u="none" strike="noStrike" kern="1200" cap="none" spc="0" normalizeH="0" baseline="0" noProof="0" dirty="0">
                <a:ln>
                  <a:noFill/>
                </a:ln>
                <a:solidFill>
                  <a:srgbClr val="7030A0"/>
                </a:solidFill>
                <a:effectLst/>
                <a:uLnTx/>
                <a:uFillTx/>
                <a:latin typeface="Calibri"/>
                <a:ea typeface="+mn-ea"/>
                <a:cs typeface="+mn-cs"/>
              </a:rPr>
              <a:t>Nächste Schritte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7030A0"/>
                </a:solidFill>
                <a:effectLst/>
                <a:uLnTx/>
                <a:uFillTx/>
                <a:latin typeface="Calibri"/>
                <a:ea typeface="+mn-ea"/>
                <a:cs typeface="+mn-cs"/>
              </a:rPr>
              <a:t>Moderne Displays in den Klassenräumen</a:t>
            </a:r>
          </a:p>
        </p:txBody>
      </p:sp>
    </p:spTree>
    <p:extLst>
      <p:ext uri="{BB962C8B-B14F-4D97-AF65-F5344CB8AC3E}">
        <p14:creationId xmlns:p14="http://schemas.microsoft.com/office/powerpoint/2010/main" val="3806336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057" y="5258051"/>
            <a:ext cx="29908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120746" y="280813"/>
            <a:ext cx="6827896" cy="2523768"/>
          </a:xfrm>
          <a:prstGeom prst="rect">
            <a:avLst/>
          </a:prstGeom>
          <a:noFill/>
        </p:spPr>
        <p:txBody>
          <a:bodyPr wrap="none">
            <a:spAutoFit/>
          </a:bodyPr>
          <a:lstStyle/>
          <a:p>
            <a:pPr algn="ctr" defTabSz="914400" eaLnBrk="1" fontAlgn="auto" hangingPunct="1">
              <a:spcBef>
                <a:spcPts val="0"/>
              </a:spcBef>
              <a:spcAft>
                <a:spcPts val="0"/>
              </a:spcAft>
              <a:defRPr/>
            </a:pPr>
            <a:r>
              <a:rPr lang="de-DE" sz="3200" b="1" u="sng" dirty="0">
                <a:solidFill>
                  <a:prstClr val="black"/>
                </a:solidFill>
                <a:latin typeface="Calibri"/>
                <a:ea typeface="+mn-ea"/>
              </a:rPr>
              <a:t>Wahlangebot in der Orientierungsstufe</a:t>
            </a:r>
          </a:p>
          <a:p>
            <a:pPr defTabSz="914400" eaLnBrk="1" fontAlgn="auto" hangingPunct="1">
              <a:spcBef>
                <a:spcPts val="0"/>
              </a:spcBef>
              <a:spcAft>
                <a:spcPts val="0"/>
              </a:spcAft>
              <a:defRPr/>
            </a:pPr>
            <a:endParaRPr lang="de-DE" dirty="0">
              <a:solidFill>
                <a:prstClr val="black"/>
              </a:solidFill>
              <a:latin typeface="Calibri"/>
              <a:ea typeface="+mn-ea"/>
            </a:endParaRPr>
          </a:p>
          <a:p>
            <a:pPr lvl="1" defTabSz="914400" eaLnBrk="1" fontAlgn="auto" hangingPunct="1">
              <a:spcBef>
                <a:spcPts val="0"/>
              </a:spcBef>
              <a:spcAft>
                <a:spcPts val="0"/>
              </a:spcAft>
              <a:buFont typeface="Arial" panose="020B0604020202020204" pitchFamily="34" charset="0"/>
              <a:buChar char="•"/>
              <a:defRPr/>
            </a:pPr>
            <a:r>
              <a:rPr lang="de-DE" b="1" dirty="0">
                <a:solidFill>
                  <a:prstClr val="black"/>
                </a:solidFill>
                <a:latin typeface="Calibri"/>
                <a:ea typeface="+mn-ea"/>
              </a:rPr>
              <a:t>60 min Forschen in den 4 MINT-Fächern</a:t>
            </a:r>
          </a:p>
          <a:p>
            <a:pPr marL="1200150" lvl="2" indent="-285750" defTabSz="914400" eaLnBrk="1" fontAlgn="auto" hangingPunct="1">
              <a:spcBef>
                <a:spcPts val="0"/>
              </a:spcBef>
              <a:spcAft>
                <a:spcPts val="0"/>
              </a:spcAft>
              <a:buFont typeface="Arial" panose="020B0604020202020204" pitchFamily="34" charset="0"/>
              <a:buChar char="•"/>
              <a:defRPr/>
            </a:pPr>
            <a:r>
              <a:rPr lang="de-DE" b="1" dirty="0">
                <a:solidFill>
                  <a:prstClr val="black"/>
                </a:solidFill>
                <a:latin typeface="Calibri"/>
                <a:ea typeface="+mn-ea"/>
              </a:rPr>
              <a:t>Geheimschriften entschlüsseln</a:t>
            </a:r>
          </a:p>
          <a:p>
            <a:pPr marL="1200150" lvl="2" indent="-285750" defTabSz="914400" eaLnBrk="1" fontAlgn="auto" hangingPunct="1">
              <a:spcBef>
                <a:spcPts val="0"/>
              </a:spcBef>
              <a:spcAft>
                <a:spcPts val="0"/>
              </a:spcAft>
              <a:buFont typeface="Arial" panose="020B0604020202020204" pitchFamily="34" charset="0"/>
              <a:buChar char="•"/>
              <a:defRPr/>
            </a:pPr>
            <a:r>
              <a:rPr lang="de-DE" b="1" dirty="0">
                <a:solidFill>
                  <a:prstClr val="black"/>
                </a:solidFill>
                <a:latin typeface="Calibri"/>
                <a:ea typeface="+mn-ea"/>
              </a:rPr>
              <a:t>Roboter bauen und steuern</a:t>
            </a:r>
          </a:p>
          <a:p>
            <a:pPr marL="1200150" lvl="2" indent="-285750" defTabSz="914400" eaLnBrk="1" fontAlgn="auto" hangingPunct="1">
              <a:spcBef>
                <a:spcPts val="0"/>
              </a:spcBef>
              <a:spcAft>
                <a:spcPts val="0"/>
              </a:spcAft>
              <a:buFont typeface="Arial" panose="020B0604020202020204" pitchFamily="34" charset="0"/>
              <a:buChar char="•"/>
              <a:defRPr/>
            </a:pPr>
            <a:r>
              <a:rPr lang="de-DE" b="1" dirty="0">
                <a:solidFill>
                  <a:prstClr val="black"/>
                </a:solidFill>
                <a:latin typeface="Calibri"/>
                <a:ea typeface="+mn-ea"/>
              </a:rPr>
              <a:t>Schall und Schallausbreitung </a:t>
            </a:r>
          </a:p>
          <a:p>
            <a:pPr marL="1200150" lvl="2" indent="-285750" defTabSz="914400" eaLnBrk="1" fontAlgn="auto" hangingPunct="1">
              <a:spcBef>
                <a:spcPts val="0"/>
              </a:spcBef>
              <a:spcAft>
                <a:spcPts val="0"/>
              </a:spcAft>
              <a:buFont typeface="Arial" panose="020B0604020202020204" pitchFamily="34" charset="0"/>
              <a:buChar char="•"/>
              <a:defRPr/>
            </a:pPr>
            <a:r>
              <a:rPr lang="de-DE" b="1" dirty="0">
                <a:solidFill>
                  <a:prstClr val="black"/>
                </a:solidFill>
                <a:latin typeface="Calibri"/>
                <a:ea typeface="+mn-ea"/>
              </a:rPr>
              <a:t>und vieles mehr</a:t>
            </a:r>
          </a:p>
          <a:p>
            <a:pPr marL="914400" lvl="2" indent="0" defTabSz="914400" eaLnBrk="1" fontAlgn="auto" hangingPunct="1">
              <a:spcBef>
                <a:spcPts val="0"/>
              </a:spcBef>
              <a:spcAft>
                <a:spcPts val="0"/>
              </a:spcAft>
              <a:defRPr/>
            </a:pPr>
            <a:endParaRPr lang="de-DE" dirty="0">
              <a:solidFill>
                <a:prstClr val="black"/>
              </a:solidFill>
              <a:latin typeface="Calibri"/>
              <a:ea typeface="+mn-ea"/>
            </a:endParaRPr>
          </a:p>
        </p:txBody>
      </p:sp>
      <p:sp>
        <p:nvSpPr>
          <p:cNvPr id="5" name="Rechteck 4"/>
          <p:cNvSpPr/>
          <p:nvPr/>
        </p:nvSpPr>
        <p:spPr>
          <a:xfrm>
            <a:off x="3510795" y="4846365"/>
            <a:ext cx="2625214" cy="368300"/>
          </a:xfrm>
          <a:prstGeom prst="rect">
            <a:avLst/>
          </a:prstGeom>
        </p:spPr>
        <p:txBody>
          <a:bodyPr wrap="square">
            <a:spAutoFit/>
          </a:bodyPr>
          <a:lstStyle/>
          <a:p>
            <a:pPr defTabSz="914400" eaLnBrk="1" fontAlgn="auto" hangingPunct="1">
              <a:spcBef>
                <a:spcPts val="0"/>
              </a:spcBef>
              <a:spcAft>
                <a:spcPts val="0"/>
              </a:spcAft>
              <a:defRPr/>
            </a:pPr>
            <a:r>
              <a:rPr lang="de-DE" dirty="0">
                <a:solidFill>
                  <a:prstClr val="black"/>
                </a:solidFill>
                <a:latin typeface="Calibri"/>
                <a:ea typeface="+mn-ea"/>
              </a:rPr>
              <a:t>Handlungsorientierung</a:t>
            </a:r>
          </a:p>
        </p:txBody>
      </p:sp>
      <p:sp>
        <p:nvSpPr>
          <p:cNvPr id="6" name="Textfeld 5"/>
          <p:cNvSpPr txBox="1"/>
          <p:nvPr/>
        </p:nvSpPr>
        <p:spPr>
          <a:xfrm rot="2724658">
            <a:off x="6300665" y="4669411"/>
            <a:ext cx="2290763" cy="36988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Selber Probleme lösen</a:t>
            </a:r>
          </a:p>
        </p:txBody>
      </p:sp>
      <p:sp>
        <p:nvSpPr>
          <p:cNvPr id="7" name="Textfeld 6"/>
          <p:cNvSpPr txBox="1"/>
          <p:nvPr/>
        </p:nvSpPr>
        <p:spPr>
          <a:xfrm rot="19986271">
            <a:off x="539164" y="5378788"/>
            <a:ext cx="1031875" cy="36988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Forschen</a:t>
            </a:r>
          </a:p>
        </p:txBody>
      </p:sp>
      <p:sp>
        <p:nvSpPr>
          <p:cNvPr id="9" name="Textfeld 8"/>
          <p:cNvSpPr txBox="1"/>
          <p:nvPr/>
        </p:nvSpPr>
        <p:spPr>
          <a:xfrm>
            <a:off x="3465297" y="4154488"/>
            <a:ext cx="2606675" cy="369887"/>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Spaß am Experimentieren</a:t>
            </a:r>
          </a:p>
        </p:txBody>
      </p:sp>
      <p:sp>
        <p:nvSpPr>
          <p:cNvPr id="11" name="Textfeld 10"/>
          <p:cNvSpPr txBox="1"/>
          <p:nvPr/>
        </p:nvSpPr>
        <p:spPr>
          <a:xfrm rot="20227148">
            <a:off x="113329" y="4345113"/>
            <a:ext cx="2693988" cy="368300"/>
          </a:xfrm>
          <a:prstGeom prst="rect">
            <a:avLst/>
          </a:prstGeom>
          <a:noFill/>
        </p:spPr>
        <p:txBody>
          <a:bodyPr wrap="none">
            <a:spAutoFit/>
          </a:bodyPr>
          <a:lstStyle/>
          <a:p>
            <a:pPr defTabSz="914400" eaLnBrk="1" fontAlgn="auto" hangingPunct="1">
              <a:spcBef>
                <a:spcPts val="0"/>
              </a:spcBef>
              <a:spcAft>
                <a:spcPts val="0"/>
              </a:spcAft>
              <a:defRPr/>
            </a:pPr>
            <a:r>
              <a:rPr lang="de-DE" dirty="0">
                <a:solidFill>
                  <a:prstClr val="black"/>
                </a:solidFill>
                <a:latin typeface="Calibri"/>
                <a:ea typeface="+mn-ea"/>
              </a:rPr>
              <a:t>Exkursionen - </a:t>
            </a:r>
            <a:r>
              <a:rPr lang="de-DE" dirty="0" err="1">
                <a:solidFill>
                  <a:prstClr val="black"/>
                </a:solidFill>
                <a:latin typeface="Calibri"/>
                <a:ea typeface="+mn-ea"/>
              </a:rPr>
              <a:t>Phänomenta</a:t>
            </a:r>
            <a:endParaRPr lang="de-DE" dirty="0">
              <a:solidFill>
                <a:prstClr val="black"/>
              </a:solidFill>
              <a:latin typeface="Calibri"/>
              <a:ea typeface="+mn-ea"/>
            </a:endParaRPr>
          </a:p>
        </p:txBody>
      </p:sp>
      <p:sp>
        <p:nvSpPr>
          <p:cNvPr id="2" name="Pfeil nach oben 1">
            <a:hlinkClick r:id="rId3" action="ppaction://hlinksldjump"/>
          </p:cNvPr>
          <p:cNvSpPr/>
          <p:nvPr/>
        </p:nvSpPr>
        <p:spPr>
          <a:xfrm>
            <a:off x="8459788" y="5780088"/>
            <a:ext cx="485775" cy="9779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de-DE"/>
          </a:p>
        </p:txBody>
      </p:sp>
      <p:pic>
        <p:nvPicPr>
          <p:cNvPr id="3" name="Grafik 2"/>
          <p:cNvPicPr>
            <a:picLocks noChangeAspect="1"/>
          </p:cNvPicPr>
          <p:nvPr/>
        </p:nvPicPr>
        <p:blipFill>
          <a:blip r:embed="rId4"/>
          <a:stretch>
            <a:fillRect/>
          </a:stretch>
        </p:blipFill>
        <p:spPr>
          <a:xfrm>
            <a:off x="3210007" y="2645593"/>
            <a:ext cx="3009900" cy="13239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idx="10"/>
          </p:nvPr>
        </p:nvSpPr>
        <p:spPr/>
        <p:txBody>
          <a:bodyPr/>
          <a:lstStyle/>
          <a:p>
            <a:pPr>
              <a:defRPr/>
            </a:pPr>
            <a:r>
              <a:rPr lang="de-DE" altLang="de-DE"/>
              <a:t>von Sönke Thormählen,  Schule im Alsterland</a:t>
            </a:r>
          </a:p>
        </p:txBody>
      </p:sp>
      <p:sp>
        <p:nvSpPr>
          <p:cNvPr id="3" name="Rechteck 2"/>
          <p:cNvSpPr/>
          <p:nvPr/>
        </p:nvSpPr>
        <p:spPr>
          <a:xfrm>
            <a:off x="1259632" y="1268760"/>
            <a:ext cx="6414738" cy="584775"/>
          </a:xfrm>
          <a:prstGeom prst="rect">
            <a:avLst/>
          </a:prstGeom>
        </p:spPr>
        <p:txBody>
          <a:bodyPr wrap="square">
            <a:spAutoFit/>
          </a:bodyPr>
          <a:lstStyle/>
          <a:p>
            <a:r>
              <a:rPr lang="de-DE" altLang="de-DE" sz="3200" dirty="0">
                <a:solidFill>
                  <a:schemeClr val="accent2">
                    <a:lumMod val="75000"/>
                  </a:schemeClr>
                </a:solidFill>
              </a:rPr>
              <a:t>Schulleben an der </a:t>
            </a:r>
            <a:r>
              <a:rPr lang="de-DE" altLang="de-DE" sz="3200" dirty="0" err="1">
                <a:solidFill>
                  <a:schemeClr val="accent2">
                    <a:lumMod val="75000"/>
                  </a:schemeClr>
                </a:solidFill>
              </a:rPr>
              <a:t>SiA</a:t>
            </a:r>
            <a:endParaRPr lang="de-DE" sz="3200" dirty="0">
              <a:solidFill>
                <a:schemeClr val="accent2">
                  <a:lumMod val="75000"/>
                </a:schemeClr>
              </a:solidFill>
            </a:endParaRPr>
          </a:p>
        </p:txBody>
      </p:sp>
      <p:sp>
        <p:nvSpPr>
          <p:cNvPr id="5" name="Textfeld 4"/>
          <p:cNvSpPr txBox="1"/>
          <p:nvPr/>
        </p:nvSpPr>
        <p:spPr>
          <a:xfrm>
            <a:off x="755576" y="2708920"/>
            <a:ext cx="6840760" cy="369332"/>
          </a:xfrm>
          <a:prstGeom prst="rect">
            <a:avLst/>
          </a:prstGeom>
          <a:noFill/>
        </p:spPr>
        <p:txBody>
          <a:bodyPr wrap="square" rtlCol="0">
            <a:spAutoFit/>
          </a:bodyPr>
          <a:lstStyle/>
          <a:p>
            <a:pPr eaLnBrk="1" fontAlgn="auto" hangingPunct="1">
              <a:spcAft>
                <a:spcPts val="0"/>
              </a:spcAft>
              <a:defRPr/>
            </a:pPr>
            <a:r>
              <a:rPr lang="de-DE" dirty="0"/>
              <a:t>ISEISERV seit 2017</a:t>
            </a:r>
          </a:p>
        </p:txBody>
      </p:sp>
      <p:graphicFrame>
        <p:nvGraphicFramePr>
          <p:cNvPr id="9" name="Tabelle 8"/>
          <p:cNvGraphicFramePr>
            <a:graphicFrameLocks noGrp="1"/>
          </p:cNvGraphicFramePr>
          <p:nvPr>
            <p:extLst>
              <p:ext uri="{D42A27DB-BD31-4B8C-83A1-F6EECF244321}">
                <p14:modId xmlns:p14="http://schemas.microsoft.com/office/powerpoint/2010/main" val="3474957073"/>
              </p:ext>
            </p:extLst>
          </p:nvPr>
        </p:nvGraphicFramePr>
        <p:xfrm>
          <a:off x="1259632" y="2348880"/>
          <a:ext cx="6840760" cy="3653956"/>
        </p:xfrm>
        <a:graphic>
          <a:graphicData uri="http://schemas.openxmlformats.org/drawingml/2006/table">
            <a:tbl>
              <a:tblPr firstRow="1" bandRow="1">
                <a:tableStyleId>{F5AB1C69-6EDB-4FF4-983F-18BD219EF322}</a:tableStyleId>
              </a:tblPr>
              <a:tblGrid>
                <a:gridCol w="3420380">
                  <a:extLst>
                    <a:ext uri="{9D8B030D-6E8A-4147-A177-3AD203B41FA5}">
                      <a16:colId xmlns:a16="http://schemas.microsoft.com/office/drawing/2014/main" val="3054008746"/>
                    </a:ext>
                  </a:extLst>
                </a:gridCol>
                <a:gridCol w="3420380">
                  <a:extLst>
                    <a:ext uri="{9D8B030D-6E8A-4147-A177-3AD203B41FA5}">
                      <a16:colId xmlns:a16="http://schemas.microsoft.com/office/drawing/2014/main" val="2577737087"/>
                    </a:ext>
                  </a:extLst>
                </a:gridCol>
              </a:tblGrid>
              <a:tr h="1764196">
                <a:tc>
                  <a:txBody>
                    <a:bodyPr/>
                    <a:lstStyle/>
                    <a:p>
                      <a:pPr algn="ctr"/>
                      <a:r>
                        <a:rPr lang="de-DE" sz="2200" b="0" u="sng" dirty="0">
                          <a:solidFill>
                            <a:schemeClr val="accent2">
                              <a:lumMod val="75000"/>
                            </a:schemeClr>
                          </a:solidFill>
                        </a:rPr>
                        <a:t>Vorhabenwochen</a:t>
                      </a:r>
                    </a:p>
                    <a:p>
                      <a:pPr algn="ctr"/>
                      <a:endParaRPr lang="de-DE" sz="800" b="0" u="sng" dirty="0">
                        <a:solidFill>
                          <a:schemeClr val="accent2">
                            <a:lumMod val="75000"/>
                          </a:schemeClr>
                        </a:solidFill>
                      </a:endParaRPr>
                    </a:p>
                    <a:p>
                      <a:pPr algn="l"/>
                      <a:r>
                        <a:rPr lang="de-DE" sz="1400" b="0" u="none" dirty="0">
                          <a:solidFill>
                            <a:schemeClr val="accent2">
                              <a:lumMod val="75000"/>
                            </a:schemeClr>
                          </a:solidFill>
                        </a:rPr>
                        <a:t>In</a:t>
                      </a:r>
                      <a:r>
                        <a:rPr lang="de-DE" sz="1400" b="0" u="none" baseline="0" dirty="0">
                          <a:solidFill>
                            <a:schemeClr val="accent2">
                              <a:lumMod val="75000"/>
                            </a:schemeClr>
                          </a:solidFill>
                        </a:rPr>
                        <a:t> Vorhabenwochen arbeiten wir mit den </a:t>
                      </a:r>
                      <a:r>
                        <a:rPr lang="de-DE" sz="1400" b="0" u="none" baseline="0" dirty="0" err="1">
                          <a:solidFill>
                            <a:schemeClr val="accent2">
                              <a:lumMod val="75000"/>
                            </a:schemeClr>
                          </a:solidFill>
                        </a:rPr>
                        <a:t>SuS</a:t>
                      </a:r>
                      <a:r>
                        <a:rPr lang="de-DE" sz="1400" b="0" u="none" baseline="0" dirty="0">
                          <a:solidFill>
                            <a:schemeClr val="accent2">
                              <a:lumMod val="75000"/>
                            </a:schemeClr>
                          </a:solidFill>
                        </a:rPr>
                        <a:t> gezielt an einem Thema. </a:t>
                      </a:r>
                    </a:p>
                    <a:p>
                      <a:pPr algn="l"/>
                      <a:r>
                        <a:rPr lang="de-DE" sz="1400" b="0" u="none" baseline="0" dirty="0">
                          <a:solidFill>
                            <a:schemeClr val="accent2">
                              <a:lumMod val="75000"/>
                            </a:schemeClr>
                          </a:solidFill>
                        </a:rPr>
                        <a:t>Gemeinsam mit den Fachlehrern erarbeiten sich die Kinder Inhalte und erlernen auch neue Arbeitsformen.</a:t>
                      </a:r>
                      <a:endParaRPr lang="de-DE" sz="1400" b="0" u="none" dirty="0">
                        <a:solidFill>
                          <a:schemeClr val="accent2">
                            <a:lumMod val="75000"/>
                          </a:schemeClr>
                        </a:solidFill>
                      </a:endParaRPr>
                    </a:p>
                    <a:p>
                      <a:pPr algn="ctr"/>
                      <a:endParaRPr lang="de-DE" b="0"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CC"/>
                    </a:solidFill>
                  </a:tcPr>
                </a:tc>
                <a:tc>
                  <a:txBody>
                    <a:bodyPr/>
                    <a:lstStyle/>
                    <a:p>
                      <a:pPr algn="ctr"/>
                      <a:r>
                        <a:rPr lang="de-DE" sz="2200" b="0" u="sng" dirty="0" err="1">
                          <a:solidFill>
                            <a:schemeClr val="accent2">
                              <a:lumMod val="75000"/>
                            </a:schemeClr>
                          </a:solidFill>
                        </a:rPr>
                        <a:t>SiA</a:t>
                      </a:r>
                      <a:r>
                        <a:rPr lang="de-DE" sz="2200" b="0" u="sng" dirty="0">
                          <a:solidFill>
                            <a:schemeClr val="accent2">
                              <a:lumMod val="75000"/>
                            </a:schemeClr>
                          </a:solidFill>
                        </a:rPr>
                        <a:t>-Kurse</a:t>
                      </a:r>
                    </a:p>
                    <a:p>
                      <a:pPr algn="ctr"/>
                      <a:endParaRPr lang="de-DE" sz="800" b="0" u="sng" dirty="0">
                        <a:solidFill>
                          <a:schemeClr val="accent2">
                            <a:lumMod val="75000"/>
                          </a:schemeClr>
                        </a:solidFill>
                      </a:endParaRPr>
                    </a:p>
                    <a:p>
                      <a:pPr algn="l"/>
                      <a:r>
                        <a:rPr lang="de-DE" sz="1400" b="0" dirty="0">
                          <a:solidFill>
                            <a:schemeClr val="accent2">
                              <a:lumMod val="75000"/>
                            </a:schemeClr>
                          </a:solidFill>
                        </a:rPr>
                        <a:t>Mit den </a:t>
                      </a:r>
                      <a:r>
                        <a:rPr lang="de-DE" sz="1400" b="0" dirty="0" err="1">
                          <a:solidFill>
                            <a:schemeClr val="accent2">
                              <a:lumMod val="75000"/>
                            </a:schemeClr>
                          </a:solidFill>
                        </a:rPr>
                        <a:t>SiA</a:t>
                      </a:r>
                      <a:r>
                        <a:rPr lang="de-DE" sz="1400" b="0" dirty="0">
                          <a:solidFill>
                            <a:schemeClr val="accent2">
                              <a:lumMod val="75000"/>
                            </a:schemeClr>
                          </a:solidFill>
                        </a:rPr>
                        <a:t> – Kursen schaffen wir zusätzliche Lernangebote für </a:t>
                      </a:r>
                      <a:r>
                        <a:rPr lang="de-DE" sz="1400" b="0" dirty="0" err="1">
                          <a:solidFill>
                            <a:schemeClr val="accent2">
                              <a:lumMod val="75000"/>
                            </a:schemeClr>
                          </a:solidFill>
                        </a:rPr>
                        <a:t>SuS</a:t>
                      </a:r>
                      <a:r>
                        <a:rPr lang="de-DE" sz="1400" b="0" dirty="0">
                          <a:solidFill>
                            <a:schemeClr val="accent2">
                              <a:lumMod val="75000"/>
                            </a:schemeClr>
                          </a:solidFill>
                        </a:rPr>
                        <a:t> der Klassenstufen 7-9.</a:t>
                      </a:r>
                      <a:r>
                        <a:rPr lang="de-DE" sz="1400" b="0" baseline="0" dirty="0">
                          <a:solidFill>
                            <a:schemeClr val="accent2">
                              <a:lumMod val="75000"/>
                            </a:schemeClr>
                          </a:solidFill>
                        </a:rPr>
                        <a:t> Ziel ist es, </a:t>
                      </a:r>
                      <a:r>
                        <a:rPr lang="de-DE" sz="1400" b="0" baseline="0" dirty="0" err="1">
                          <a:solidFill>
                            <a:schemeClr val="accent2">
                              <a:lumMod val="75000"/>
                            </a:schemeClr>
                          </a:solidFill>
                        </a:rPr>
                        <a:t>SuS</a:t>
                      </a:r>
                      <a:r>
                        <a:rPr lang="de-DE" sz="1400" b="0" baseline="0" dirty="0">
                          <a:solidFill>
                            <a:schemeClr val="accent2">
                              <a:lumMod val="75000"/>
                            </a:schemeClr>
                          </a:solidFill>
                        </a:rPr>
                        <a:t> gezielt zu unterstützen, fachliche Defizite abzubauen und Lernhilfen zu geben.</a:t>
                      </a:r>
                      <a:endParaRPr lang="de-DE" b="0" u="sng"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EE6DA"/>
                    </a:solidFill>
                  </a:tcPr>
                </a:tc>
                <a:extLst>
                  <a:ext uri="{0D108BD9-81ED-4DB2-BD59-A6C34878D82A}">
                    <a16:rowId xmlns:a16="http://schemas.microsoft.com/office/drawing/2014/main" val="3638848022"/>
                  </a:ext>
                </a:extLst>
              </a:tr>
              <a:tr h="1764196">
                <a:tc>
                  <a:txBody>
                    <a:bodyPr/>
                    <a:lstStyle/>
                    <a:p>
                      <a:pPr algn="ctr"/>
                      <a:r>
                        <a:rPr lang="de-DE" sz="2200" u="sng" dirty="0">
                          <a:solidFill>
                            <a:schemeClr val="accent2">
                              <a:lumMod val="75000"/>
                            </a:schemeClr>
                          </a:solidFill>
                        </a:rPr>
                        <a:t>Konfliktlotsenausbildung</a:t>
                      </a:r>
                    </a:p>
                    <a:p>
                      <a:pPr algn="ctr"/>
                      <a:endParaRPr lang="de-DE" sz="800" u="sng" dirty="0">
                        <a:solidFill>
                          <a:schemeClr val="accent2">
                            <a:lumMod val="75000"/>
                          </a:schemeClr>
                        </a:solidFill>
                      </a:endParaRPr>
                    </a:p>
                    <a:p>
                      <a:pPr algn="l"/>
                      <a:r>
                        <a:rPr lang="de-DE" sz="1400" dirty="0">
                          <a:solidFill>
                            <a:schemeClr val="accent2">
                              <a:lumMod val="75000"/>
                            </a:schemeClr>
                          </a:solidFill>
                        </a:rPr>
                        <a:t>Diese Ausbildung ist freiwillig. Unsere Konfliktlotsen </a:t>
                      </a:r>
                      <a:r>
                        <a:rPr lang="de-DE" sz="1400" b="1" dirty="0">
                          <a:solidFill>
                            <a:schemeClr val="accent2">
                              <a:lumMod val="75000"/>
                            </a:schemeClr>
                          </a:solidFill>
                        </a:rPr>
                        <a:t>helfen Mitschülern bei Streitigkeiten</a:t>
                      </a:r>
                      <a:r>
                        <a:rPr lang="de-DE" sz="1400" dirty="0">
                          <a:solidFill>
                            <a:schemeClr val="accent2">
                              <a:lumMod val="75000"/>
                            </a:schemeClr>
                          </a:solidFill>
                        </a:rPr>
                        <a:t>. Sie fördern das soziale</a:t>
                      </a:r>
                      <a:r>
                        <a:rPr lang="de-DE" sz="1400" baseline="0" dirty="0">
                          <a:solidFill>
                            <a:schemeClr val="accent2">
                              <a:lumMod val="75000"/>
                            </a:schemeClr>
                          </a:solidFill>
                        </a:rPr>
                        <a:t> Miteinander und tragen zur freundlichen Atmosphäre an der </a:t>
                      </a:r>
                      <a:r>
                        <a:rPr lang="de-DE" sz="1400" baseline="0" dirty="0" err="1">
                          <a:solidFill>
                            <a:schemeClr val="accent2">
                              <a:lumMod val="75000"/>
                            </a:schemeClr>
                          </a:solidFill>
                        </a:rPr>
                        <a:t>SiA</a:t>
                      </a:r>
                      <a:r>
                        <a:rPr lang="de-DE" sz="1400" baseline="0" dirty="0">
                          <a:solidFill>
                            <a:schemeClr val="accent2">
                              <a:lumMod val="75000"/>
                            </a:schemeClr>
                          </a:solidFill>
                        </a:rPr>
                        <a:t> bei.</a:t>
                      </a:r>
                      <a:endParaRPr lang="de-DE" sz="1400" u="sng"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CC"/>
                    </a:solidFill>
                  </a:tcPr>
                </a:tc>
                <a:tc>
                  <a:txBody>
                    <a:bodyPr/>
                    <a:lstStyle/>
                    <a:p>
                      <a:pPr algn="ctr"/>
                      <a:r>
                        <a:rPr lang="de-DE" sz="2200" u="sng" dirty="0">
                          <a:solidFill>
                            <a:schemeClr val="accent2">
                              <a:lumMod val="75000"/>
                            </a:schemeClr>
                          </a:solidFill>
                        </a:rPr>
                        <a:t>Offene Ganztagsschule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t>Die </a:t>
                      </a:r>
                      <a:r>
                        <a:rPr lang="de-DE" sz="1400" b="1" dirty="0"/>
                        <a:t>Offene Ganztagsschule (OGS)</a:t>
                      </a:r>
                      <a:r>
                        <a:rPr lang="de-DE" sz="1400" dirty="0"/>
                        <a:t> ist ein </a:t>
                      </a:r>
                      <a:r>
                        <a:rPr lang="de-DE" sz="1400" b="1" dirty="0"/>
                        <a:t>freiwilliges Nachmittagsangebot</a:t>
                      </a:r>
                      <a:r>
                        <a:rPr lang="de-DE" sz="1400" dirty="0"/>
                        <a:t> für alle Schülerinnen und Schüler.</a:t>
                      </a:r>
                      <a:r>
                        <a:rPr lang="de-DE" sz="1400" baseline="0" dirty="0"/>
                        <a:t> </a:t>
                      </a:r>
                      <a:r>
                        <a:rPr lang="de-DE" sz="1400" dirty="0"/>
                        <a:t>Sie findet von Dienstag bis Donnerstag, an drei Tagen in der Woche statt. </a:t>
                      </a:r>
                      <a:endParaRPr lang="de-DE" sz="1400" u="sng" dirty="0">
                        <a:solidFill>
                          <a:schemeClr val="accent2">
                            <a:lumMod val="75000"/>
                          </a:schemeClr>
                        </a:solidFill>
                      </a:endParaRPr>
                    </a:p>
                    <a:p>
                      <a:pPr algn="ctr"/>
                      <a:endParaRPr lang="de-DE" sz="800" u="sng" dirty="0">
                        <a:solidFill>
                          <a:schemeClr val="accent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3152551"/>
                  </a:ext>
                </a:extLst>
              </a:tr>
            </a:tbl>
          </a:graphicData>
        </a:graphic>
      </p:graphicFrame>
      <p:sp>
        <p:nvSpPr>
          <p:cNvPr id="10" name="Pfeil nach oben 9">
            <a:hlinkClick r:id="rId2" action="ppaction://hlinksldjump"/>
          </p:cNvPr>
          <p:cNvSpPr/>
          <p:nvPr/>
        </p:nvSpPr>
        <p:spPr bwMode="auto">
          <a:xfrm>
            <a:off x="8503900" y="6165304"/>
            <a:ext cx="432048" cy="504056"/>
          </a:xfrm>
          <a:prstGeom prs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2017142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331640" y="1268760"/>
            <a:ext cx="2955233" cy="584775"/>
          </a:xfrm>
          <a:prstGeom prst="rect">
            <a:avLst/>
          </a:prstGeom>
          <a:noFill/>
        </p:spPr>
        <p:txBody>
          <a:bodyPr wrap="none" rtlCol="0">
            <a:spAutoFit/>
          </a:bodyPr>
          <a:lstStyle/>
          <a:p>
            <a:r>
              <a:rPr lang="de-DE" sz="3200" dirty="0">
                <a:solidFill>
                  <a:schemeClr val="accent2">
                    <a:lumMod val="75000"/>
                  </a:schemeClr>
                </a:solidFill>
              </a:rPr>
              <a:t>Differenzierung</a:t>
            </a:r>
          </a:p>
        </p:txBody>
      </p:sp>
      <p:sp>
        <p:nvSpPr>
          <p:cNvPr id="4" name="Pfeil nach oben 3">
            <a:hlinkClick r:id="rId3" action="ppaction://hlinksldjump"/>
          </p:cNvPr>
          <p:cNvSpPr/>
          <p:nvPr/>
        </p:nvSpPr>
        <p:spPr bwMode="auto">
          <a:xfrm>
            <a:off x="8460432" y="6228352"/>
            <a:ext cx="432048" cy="441008"/>
          </a:xfrm>
          <a:prstGeom prst="up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a:ln>
                <a:noFill/>
              </a:ln>
              <a:solidFill>
                <a:schemeClr val="bg1"/>
              </a:solidFill>
              <a:effectLst/>
              <a:latin typeface="Arial" charset="0"/>
              <a:ea typeface="Microsoft YaHei" charset="-122"/>
            </a:endParaRPr>
          </a:p>
        </p:txBody>
      </p:sp>
      <p:sp>
        <p:nvSpPr>
          <p:cNvPr id="5" name="Textfeld 4"/>
          <p:cNvSpPr txBox="1"/>
          <p:nvPr/>
        </p:nvSpPr>
        <p:spPr>
          <a:xfrm>
            <a:off x="467545" y="2197893"/>
            <a:ext cx="3456383" cy="3970318"/>
          </a:xfrm>
          <a:prstGeom prst="rect">
            <a:avLst/>
          </a:prstGeom>
          <a:noFill/>
        </p:spPr>
        <p:txBody>
          <a:bodyPr wrap="square" rtlCol="0">
            <a:spAutoFit/>
          </a:bodyPr>
          <a:lstStyle/>
          <a:p>
            <a:r>
              <a:rPr lang="de-DE" sz="1400" dirty="0">
                <a:solidFill>
                  <a:schemeClr val="accent2">
                    <a:lumMod val="75000"/>
                  </a:schemeClr>
                </a:solidFill>
              </a:rPr>
              <a:t>An unserer Schule greifen wir die unterschiedlichen Begabungen unserer Schülerinnen und Schüler im </a:t>
            </a:r>
            <a:r>
              <a:rPr lang="de-DE" sz="1400" b="1" dirty="0">
                <a:solidFill>
                  <a:schemeClr val="accent2">
                    <a:lumMod val="75000"/>
                  </a:schemeClr>
                </a:solidFill>
              </a:rPr>
              <a:t>binnendifferenzierten</a:t>
            </a:r>
            <a:r>
              <a:rPr lang="de-DE" sz="1400" dirty="0">
                <a:solidFill>
                  <a:schemeClr val="accent2">
                    <a:lumMod val="75000"/>
                  </a:schemeClr>
                </a:solidFill>
              </a:rPr>
              <a:t> Unterricht auf. Alle </a:t>
            </a:r>
            <a:r>
              <a:rPr lang="de-DE" sz="1400" dirty="0" err="1">
                <a:solidFill>
                  <a:schemeClr val="accent2">
                    <a:lumMod val="75000"/>
                  </a:schemeClr>
                </a:solidFill>
              </a:rPr>
              <a:t>SuS</a:t>
            </a:r>
            <a:r>
              <a:rPr lang="de-DE" sz="1400" dirty="0">
                <a:solidFill>
                  <a:schemeClr val="accent2">
                    <a:lumMod val="75000"/>
                  </a:schemeClr>
                </a:solidFill>
              </a:rPr>
              <a:t> werden im Klassenverband auf den verschieden Anforderungsebenen unterrichtet. Die Lehrkräfte gestalten den differenzierten Unterricht individuell. Unterstützt werden sie von Lehrkräften der Förderzentren. Stunden in den Kernfächern werden nach Möglichkeit im Team unterrichtet. </a:t>
            </a:r>
          </a:p>
          <a:p>
            <a:r>
              <a:rPr lang="de-DE" sz="1400" dirty="0">
                <a:solidFill>
                  <a:schemeClr val="accent2">
                    <a:lumMod val="75000"/>
                  </a:schemeClr>
                </a:solidFill>
              </a:rPr>
              <a:t>Die </a:t>
            </a:r>
            <a:r>
              <a:rPr lang="de-DE" sz="1400" b="1" dirty="0">
                <a:solidFill>
                  <a:schemeClr val="accent2">
                    <a:lumMod val="75000"/>
                  </a:schemeClr>
                </a:solidFill>
              </a:rPr>
              <a:t>Leistungsnachweise</a:t>
            </a:r>
            <a:r>
              <a:rPr lang="de-DE" sz="1400" dirty="0">
                <a:solidFill>
                  <a:schemeClr val="accent2">
                    <a:lumMod val="75000"/>
                  </a:schemeClr>
                </a:solidFill>
              </a:rPr>
              <a:t> an unserer Schule werden </a:t>
            </a:r>
            <a:r>
              <a:rPr lang="de-DE" sz="1400" b="1" dirty="0">
                <a:solidFill>
                  <a:schemeClr val="accent2">
                    <a:lumMod val="75000"/>
                  </a:schemeClr>
                </a:solidFill>
              </a:rPr>
              <a:t>dreifach differenziert </a:t>
            </a:r>
            <a:r>
              <a:rPr lang="de-DE" sz="1400" dirty="0">
                <a:solidFill>
                  <a:schemeClr val="accent2">
                    <a:lumMod val="75000"/>
                  </a:schemeClr>
                </a:solidFill>
              </a:rPr>
              <a:t>angeboten. Die Form der Differenzierung ist je nach Fach unterschiedlich angelegt.</a:t>
            </a:r>
          </a:p>
          <a:p>
            <a:endParaRPr lang="de-DE" sz="1400" dirty="0">
              <a:solidFill>
                <a:schemeClr val="accent2">
                  <a:lumMod val="75000"/>
                </a:schemeClr>
              </a:solidFill>
            </a:endParaRPr>
          </a:p>
          <a:p>
            <a:r>
              <a:rPr lang="de-DE" sz="1400" dirty="0">
                <a:solidFill>
                  <a:schemeClr val="accent2">
                    <a:lumMod val="75000"/>
                  </a:schemeClr>
                </a:solidFill>
              </a:rPr>
              <a:t>Beispiel Mathematik Klasse 5:</a:t>
            </a:r>
            <a:endParaRPr lang="de-DE" sz="1400" dirty="0"/>
          </a:p>
        </p:txBody>
      </p:sp>
      <p:pic>
        <p:nvPicPr>
          <p:cNvPr id="7" name="Grafik 6"/>
          <p:cNvPicPr>
            <a:picLocks noChangeAspect="1"/>
          </p:cNvPicPr>
          <p:nvPr/>
        </p:nvPicPr>
        <p:blipFill>
          <a:blip r:embed="rId4"/>
          <a:stretch>
            <a:fillRect/>
          </a:stretch>
        </p:blipFill>
        <p:spPr>
          <a:xfrm>
            <a:off x="4286873" y="2197892"/>
            <a:ext cx="4591249" cy="3751387"/>
          </a:xfrm>
          <a:prstGeom prst="rect">
            <a:avLst/>
          </a:prstGeom>
        </p:spPr>
      </p:pic>
      <p:sp>
        <p:nvSpPr>
          <p:cNvPr id="2" name="Titel 1">
            <a:extLst>
              <a:ext uri="{FF2B5EF4-FFF2-40B4-BE49-F238E27FC236}">
                <a16:creationId xmlns:a16="http://schemas.microsoft.com/office/drawing/2014/main" id="{3CFC0E7B-C3E9-8644-B068-5B4A4F8E375E}"/>
              </a:ext>
            </a:extLst>
          </p:cNvPr>
          <p:cNvSpPr>
            <a:spLocks noGrp="1"/>
          </p:cNvSpPr>
          <p:nvPr>
            <p:ph type="title" idx="4294967295"/>
          </p:nvPr>
        </p:nvSpPr>
        <p:spPr/>
        <p:txBody>
          <a:bodyPr/>
          <a:lstStyle/>
          <a:p>
            <a:br>
              <a:rPr lang="de-DE" dirty="0"/>
            </a:br>
            <a:endParaRPr lang="de-DE" dirty="0"/>
          </a:p>
        </p:txBody>
      </p:sp>
    </p:spTree>
    <p:extLst>
      <p:ext uri="{BB962C8B-B14F-4D97-AF65-F5344CB8AC3E}">
        <p14:creationId xmlns:p14="http://schemas.microsoft.com/office/powerpoint/2010/main" val="215104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Videokonferenz bei </a:t>
            </a:r>
            <a:r>
              <a:rPr lang="de-DE" dirty="0" err="1"/>
              <a:t>Jitsi</a:t>
            </a:r>
            <a:endParaRPr lang="de-DE" dirty="0"/>
          </a:p>
        </p:txBody>
      </p:sp>
      <p:sp>
        <p:nvSpPr>
          <p:cNvPr id="3" name="Inhaltsplatzhalter 2"/>
          <p:cNvSpPr>
            <a:spLocks noGrp="1"/>
          </p:cNvSpPr>
          <p:nvPr>
            <p:ph idx="1"/>
          </p:nvPr>
        </p:nvSpPr>
        <p:spPr/>
        <p:txBody>
          <a:bodyPr/>
          <a:lstStyle/>
          <a:p>
            <a:pPr marL="0" indent="0"/>
            <a:r>
              <a:rPr lang="de-DE" sz="2400" b="1" dirty="0">
                <a:solidFill>
                  <a:srgbClr val="333399"/>
                </a:solidFill>
                <a:latin typeface="+mj-lt"/>
                <a:ea typeface="+mj-ea"/>
                <a:cs typeface="+mj-cs"/>
              </a:rPr>
              <a:t>Grundlegende Informationen</a:t>
            </a:r>
          </a:p>
          <a:p>
            <a:pPr marL="457200" indent="-457200">
              <a:buFont typeface="Arial" panose="020B0604020202020204" pitchFamily="34" charset="0"/>
              <a:buChar char="•"/>
            </a:pPr>
            <a:r>
              <a:rPr lang="de-DE" sz="2400" dirty="0">
                <a:solidFill>
                  <a:srgbClr val="333399"/>
                </a:solidFill>
                <a:latin typeface="+mj-lt"/>
                <a:ea typeface="+mj-ea"/>
                <a:cs typeface="+mj-cs"/>
              </a:rPr>
              <a:t>Bitte schalten Sie Ihre Kamera aus. </a:t>
            </a:r>
          </a:p>
          <a:p>
            <a:pPr marL="457200" indent="-457200">
              <a:buFont typeface="Arial" panose="020B0604020202020204" pitchFamily="34" charset="0"/>
              <a:buChar char="•"/>
            </a:pPr>
            <a:r>
              <a:rPr lang="de-DE" sz="2400" dirty="0">
                <a:solidFill>
                  <a:srgbClr val="333399"/>
                </a:solidFill>
                <a:latin typeface="+mj-lt"/>
                <a:ea typeface="+mj-ea"/>
                <a:cs typeface="+mj-cs"/>
              </a:rPr>
              <a:t>Nehmen Sie bitte keine Mitschnitte vor!</a:t>
            </a:r>
          </a:p>
          <a:p>
            <a:pPr marL="857250" lvl="1" indent="-457200">
              <a:buFont typeface="Arial" panose="020B0604020202020204" pitchFamily="34" charset="0"/>
              <a:buChar char="•"/>
            </a:pPr>
            <a:r>
              <a:rPr lang="de-DE" sz="2000" dirty="0">
                <a:solidFill>
                  <a:srgbClr val="333399"/>
                </a:solidFill>
                <a:latin typeface="+mj-lt"/>
                <a:ea typeface="+mj-ea"/>
                <a:cs typeface="+mj-cs"/>
              </a:rPr>
              <a:t>Die folgende Präsentation finden Sie auf unserer </a:t>
            </a:r>
            <a:r>
              <a:rPr lang="de-DE" sz="2000" dirty="0" err="1">
                <a:solidFill>
                  <a:srgbClr val="333399"/>
                </a:solidFill>
                <a:latin typeface="+mj-lt"/>
                <a:ea typeface="+mj-ea"/>
                <a:cs typeface="+mj-cs"/>
              </a:rPr>
              <a:t>Hompage</a:t>
            </a:r>
            <a:r>
              <a:rPr lang="de-DE" sz="2000" dirty="0">
                <a:solidFill>
                  <a:srgbClr val="333399"/>
                </a:solidFill>
                <a:latin typeface="+mj-lt"/>
                <a:ea typeface="+mj-ea"/>
                <a:cs typeface="+mj-cs"/>
              </a:rPr>
              <a:t> im Bereich </a:t>
            </a:r>
            <a:r>
              <a:rPr lang="de-DE" sz="2000" dirty="0">
                <a:solidFill>
                  <a:schemeClr val="accent5">
                    <a:lumMod val="50000"/>
                  </a:schemeClr>
                </a:solidFill>
                <a:latin typeface="+mj-lt"/>
                <a:ea typeface="+mj-ea"/>
                <a:cs typeface="+mj-cs"/>
              </a:rPr>
              <a:t>Einschulung Klasse 5</a:t>
            </a:r>
          </a:p>
          <a:p>
            <a:pPr marL="857250" lvl="1" indent="-457200">
              <a:buFont typeface="Arial" panose="020B0604020202020204" pitchFamily="34" charset="0"/>
              <a:buChar char="•"/>
            </a:pPr>
            <a:r>
              <a:rPr lang="de-DE" sz="2400" dirty="0">
                <a:solidFill>
                  <a:srgbClr val="333399"/>
                </a:solidFill>
                <a:latin typeface="+mj-lt"/>
                <a:ea typeface="+mj-ea"/>
                <a:cs typeface="+mj-cs"/>
              </a:rPr>
              <a:t>Mit Hilfe unserer Präsentation möchten wir Ihnen wichtige Hinweise zur Schulwahl geben.</a:t>
            </a:r>
          </a:p>
          <a:p>
            <a:pPr marL="457200" indent="-457200">
              <a:buFont typeface="Arial" panose="020B0604020202020204" pitchFamily="34" charset="0"/>
              <a:buChar char="•"/>
            </a:pPr>
            <a:r>
              <a:rPr lang="de-DE" sz="2400" dirty="0">
                <a:solidFill>
                  <a:srgbClr val="333399"/>
                </a:solidFill>
                <a:latin typeface="+mj-lt"/>
                <a:ea typeface="+mj-ea"/>
                <a:cs typeface="+mj-cs"/>
              </a:rPr>
              <a:t>Nutzen Sie bitte die Chatfunktion, um Fragen zu stellen.</a:t>
            </a:r>
          </a:p>
        </p:txBody>
      </p:sp>
    </p:spTree>
    <p:extLst>
      <p:ext uri="{BB962C8B-B14F-4D97-AF65-F5344CB8AC3E}">
        <p14:creationId xmlns:p14="http://schemas.microsoft.com/office/powerpoint/2010/main" val="2186158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765175"/>
            <a:ext cx="3889375"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57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noChangeArrowheads="1"/>
          </p:cNvSpPr>
          <p:nvPr>
            <p:ph type="title"/>
          </p:nvPr>
        </p:nvSpPr>
        <p:spPr/>
        <p:txBody>
          <a:bodyPr/>
          <a:lstStyle/>
          <a:p>
            <a:pPr algn="ctr"/>
            <a:r>
              <a:rPr lang="de-DE" altLang="de-DE" sz="3600" b="1">
                <a:latin typeface="Arial" panose="020B0604020202020204" pitchFamily="34" charset="0"/>
                <a:cs typeface="Arial" panose="020B0604020202020204" pitchFamily="34" charset="0"/>
              </a:rPr>
              <a:t>Unser zweigliedriges Schulsystem</a:t>
            </a:r>
          </a:p>
        </p:txBody>
      </p:sp>
      <p:sp>
        <p:nvSpPr>
          <p:cNvPr id="16387" name="Inhaltsplatzhalter 2"/>
          <p:cNvSpPr>
            <a:spLocks noGrp="1" noChangeArrowheads="1"/>
          </p:cNvSpPr>
          <p:nvPr>
            <p:ph idx="1"/>
          </p:nvPr>
        </p:nvSpPr>
        <p:spPr>
          <a:xfrm>
            <a:off x="1908175" y="2492375"/>
            <a:ext cx="5621338" cy="1944688"/>
          </a:xfrm>
        </p:spPr>
        <p:txBody>
          <a:bodyPr/>
          <a:lstStyle/>
          <a:p>
            <a:pPr>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Die Gemeinschaftsschule</a:t>
            </a:r>
            <a:br>
              <a:rPr lang="de-DE" altLang="de-DE" dirty="0">
                <a:latin typeface="Arial" panose="020B0604020202020204" pitchFamily="34" charset="0"/>
                <a:cs typeface="Arial" panose="020B0604020202020204" pitchFamily="34" charset="0"/>
              </a:rPr>
            </a:br>
            <a:r>
              <a:rPr lang="de-DE" altLang="de-DE" dirty="0">
                <a:latin typeface="Arial" panose="020B0604020202020204" pitchFamily="34" charset="0"/>
                <a:cs typeface="Arial" panose="020B0604020202020204" pitchFamily="34" charset="0"/>
              </a:rPr>
              <a:t>mit oder ohne Oberstufe</a:t>
            </a:r>
          </a:p>
          <a:p>
            <a:pPr marL="0" indent="0">
              <a:defRPr/>
            </a:pPr>
            <a:endParaRPr lang="de-DE" altLang="de-DE"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de-DE" altLang="de-DE" dirty="0">
                <a:latin typeface="Arial" panose="020B0604020202020204" pitchFamily="34" charset="0"/>
                <a:cs typeface="Arial" panose="020B0604020202020204" pitchFamily="34" charset="0"/>
              </a:rPr>
              <a:t>Das Gymnasium</a:t>
            </a:r>
            <a:br>
              <a:rPr lang="de-DE" altLang="de-DE" dirty="0">
                <a:latin typeface="Arial" panose="020B0604020202020204" pitchFamily="34" charset="0"/>
                <a:cs typeface="Arial" panose="020B0604020202020204" pitchFamily="34" charset="0"/>
              </a:rPr>
            </a:br>
            <a:r>
              <a:rPr lang="de-DE" altLang="de-DE" dirty="0">
                <a:latin typeface="Arial" panose="020B0604020202020204" pitchFamily="34" charset="0"/>
                <a:cs typeface="Arial" panose="020B0604020202020204" pitchFamily="34" charset="0"/>
              </a:rPr>
              <a:t>G8 und G9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p>
          <a:p>
            <a:pPr algn="ctr" eaLnBrk="1" hangingPunct="1">
              <a:spcBef>
                <a:spcPct val="0"/>
              </a:spcBef>
              <a:buClrTx/>
              <a:buFontTx/>
              <a:buNone/>
            </a:pPr>
            <a:r>
              <a:rPr lang="de-DE" altLang="de-DE" sz="1400"/>
              <a:t>Schule im Alsterland</a:t>
            </a:r>
          </a:p>
        </p:txBody>
      </p:sp>
      <p:sp>
        <p:nvSpPr>
          <p:cNvPr id="20483"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FontTx/>
              <a:buNone/>
            </a:pPr>
            <a:r>
              <a:rPr lang="de-DE" altLang="de-DE" sz="4000">
                <a:solidFill>
                  <a:srgbClr val="333399"/>
                </a:solidFill>
              </a:rPr>
              <a:t>Einordnung in die Schullandschaft</a:t>
            </a:r>
          </a:p>
        </p:txBody>
      </p:sp>
      <p:sp>
        <p:nvSpPr>
          <p:cNvPr id="20484" name="Text Box 3"/>
          <p:cNvSpPr txBox="1">
            <a:spLocks noChangeArrowheads="1"/>
          </p:cNvSpPr>
          <p:nvPr/>
        </p:nvSpPr>
        <p:spPr bwMode="auto">
          <a:xfrm>
            <a:off x="244475" y="3913188"/>
            <a:ext cx="1800225"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SzPct val="60000"/>
              <a:buFontTx/>
              <a:buNone/>
            </a:pPr>
            <a:r>
              <a:rPr lang="de-DE" altLang="de-DE" sz="1800">
                <a:latin typeface="Arial" panose="020B0604020202020204" pitchFamily="34" charset="0"/>
              </a:rPr>
              <a:t>Gemeinschafts-</a:t>
            </a:r>
          </a:p>
          <a:p>
            <a:pPr eaLnBrk="1" hangingPunct="1">
              <a:spcBef>
                <a:spcPct val="0"/>
              </a:spcBef>
              <a:buClrTx/>
              <a:buSzPct val="60000"/>
              <a:buFontTx/>
              <a:buNone/>
            </a:pPr>
            <a:r>
              <a:rPr lang="de-DE" altLang="de-DE" sz="1800">
                <a:latin typeface="Arial" panose="020B0604020202020204" pitchFamily="34" charset="0"/>
              </a:rPr>
              <a:t>schule</a:t>
            </a:r>
          </a:p>
        </p:txBody>
      </p:sp>
      <p:sp>
        <p:nvSpPr>
          <p:cNvPr id="20485" name="Text Box 4"/>
          <p:cNvSpPr txBox="1">
            <a:spLocks noChangeArrowheads="1"/>
          </p:cNvSpPr>
          <p:nvPr/>
        </p:nvSpPr>
        <p:spPr bwMode="auto">
          <a:xfrm>
            <a:off x="7038975" y="4010025"/>
            <a:ext cx="1871663"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ct val="0"/>
              </a:spcBef>
              <a:buClrTx/>
              <a:buSzPct val="60000"/>
              <a:buFontTx/>
              <a:buNone/>
            </a:pPr>
            <a:r>
              <a:rPr lang="de-DE" altLang="de-DE" sz="1800">
                <a:latin typeface="Arial" panose="020B0604020202020204" pitchFamily="34" charset="0"/>
              </a:rPr>
              <a:t>Gymnasium (G8/G9)</a:t>
            </a:r>
          </a:p>
        </p:txBody>
      </p:sp>
      <p:pic>
        <p:nvPicPr>
          <p:cNvPr id="204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500" y="1954213"/>
            <a:ext cx="5340350"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Textfeld 1"/>
          <p:cNvSpPr txBox="1">
            <a:spLocks noChangeArrowheads="1"/>
          </p:cNvSpPr>
          <p:nvPr/>
        </p:nvSpPr>
        <p:spPr bwMode="auto">
          <a:xfrm>
            <a:off x="2062163" y="5191125"/>
            <a:ext cx="48355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de-DE" sz="1400">
                <a:solidFill>
                  <a:schemeClr val="tx1"/>
                </a:solidFill>
              </a:rPr>
              <a:t>Detailliertere Informationen finden Sie in der Broschüre „Welche Schule für mein Kind?“ in der Übersicht über die Schulabschlüsse.</a:t>
            </a:r>
          </a:p>
          <a:p>
            <a:endParaRPr lang="de-DE" altLang="de-DE">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noChangeArrowheads="1"/>
          </p:cNvSpPr>
          <p:nvPr>
            <p:ph type="title"/>
          </p:nvPr>
        </p:nvSpPr>
        <p:spPr/>
        <p:txBody>
          <a:bodyPr/>
          <a:lstStyle/>
          <a:p>
            <a:r>
              <a:rPr lang="de-DE" altLang="de-DE">
                <a:latin typeface="Arial" panose="020B0604020202020204" pitchFamily="34" charset="0"/>
                <a:cs typeface="Arial" panose="020B0604020202020204" pitchFamily="34" charset="0"/>
              </a:rPr>
              <a:t>Gymnasium</a:t>
            </a:r>
          </a:p>
        </p:txBody>
      </p:sp>
      <p:sp>
        <p:nvSpPr>
          <p:cNvPr id="22531" name="Inhaltsplatzhalter 2"/>
          <p:cNvSpPr>
            <a:spLocks noGrp="1" noChangeArrowheads="1"/>
          </p:cNvSpPr>
          <p:nvPr>
            <p:ph idx="1"/>
          </p:nvPr>
        </p:nvSpPr>
        <p:spPr/>
        <p:txBody>
          <a:bodyPr/>
          <a:lstStyle/>
          <a:p>
            <a:r>
              <a:rPr lang="de-DE" altLang="de-DE" sz="2800">
                <a:latin typeface="Arial" panose="020B0604020202020204" pitchFamily="34" charset="0"/>
                <a:cs typeface="Arial" panose="020B0604020202020204" pitchFamily="34" charset="0"/>
              </a:rPr>
              <a:t>…ist gegliedert in Orientierungsstufe, Mittelstufe und Oberstufe.</a:t>
            </a:r>
            <a:br>
              <a:rPr lang="de-DE" altLang="de-DE" sz="2800">
                <a:latin typeface="Arial" panose="020B0604020202020204" pitchFamily="34" charset="0"/>
                <a:cs typeface="Arial" panose="020B0604020202020204" pitchFamily="34" charset="0"/>
              </a:rPr>
            </a:br>
            <a:br>
              <a:rPr lang="de-DE" altLang="de-DE" sz="2800">
                <a:latin typeface="Arial" panose="020B0604020202020204" pitchFamily="34" charset="0"/>
                <a:cs typeface="Arial" panose="020B0604020202020204" pitchFamily="34" charset="0"/>
              </a:rPr>
            </a:br>
            <a:r>
              <a:rPr lang="de-DE" altLang="de-DE" sz="2800">
                <a:latin typeface="Arial" panose="020B0604020202020204" pitchFamily="34" charset="0"/>
                <a:cs typeface="Arial" panose="020B0604020202020204" pitchFamily="34" charset="0"/>
              </a:rPr>
              <a:t>Wenn trotz individueller Förderung in der Orientierungsstufe ein Kind nicht in die Jahrgangsstufe 7 versetzt werden kann, wird es in die Jahrgangsstufe 7 der Gemeinschaftsschule schrägversetzt. </a:t>
            </a:r>
            <a:endParaRPr lang="de-DE" altLang="de-DE">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br>
              <a:rPr lang="de-DE" altLang="de-DE" sz="1400"/>
            </a:br>
            <a:r>
              <a:rPr lang="de-DE" altLang="de-DE" sz="1400"/>
              <a:t>Schule im Alsterland</a:t>
            </a:r>
          </a:p>
        </p:txBody>
      </p:sp>
      <p:sp>
        <p:nvSpPr>
          <p:cNvPr id="25603"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a:solidFill>
                  <a:srgbClr val="333399"/>
                </a:solidFill>
              </a:rPr>
              <a:t>Gemeinschaftsschule</a:t>
            </a:r>
          </a:p>
        </p:txBody>
      </p:sp>
      <p:sp>
        <p:nvSpPr>
          <p:cNvPr id="5123" name="Text Box 3"/>
          <p:cNvSpPr txBox="1">
            <a:spLocks noChangeArrowheads="1"/>
          </p:cNvSpPr>
          <p:nvPr/>
        </p:nvSpPr>
        <p:spPr bwMode="auto">
          <a:xfrm>
            <a:off x="1043608" y="22098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ts val="700"/>
              </a:spcBef>
              <a:buClr>
                <a:srgbClr val="3333CC"/>
              </a:buClr>
              <a:buSzPct val="60000"/>
              <a:buFont typeface="Wingdings" panose="05000000000000000000" pitchFamily="2" charset="2"/>
              <a:buChar char=""/>
            </a:pPr>
            <a:r>
              <a:rPr lang="de-DE" altLang="de-DE" sz="2800" dirty="0"/>
              <a:t>Die Gemeinschaftsschule führt Schülerinnen und Schüler aller Begabungen in einem gemeinsamen Bildungsgang mit </a:t>
            </a:r>
            <a:r>
              <a:rPr lang="de-DE" altLang="de-DE" sz="2800" dirty="0">
                <a:hlinkClick r:id="rId3" action="ppaction://hlinksldjump"/>
              </a:rPr>
              <a:t>differenzierten</a:t>
            </a:r>
            <a:r>
              <a:rPr lang="de-DE" altLang="de-DE" sz="2800" dirty="0"/>
              <a:t> Unterrichtsangeboten zu den Schulabschlüssen der Sekundarstufe I oder zur Berechtigung des Übergangs in die Oberstufe.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1400"/>
              <a:t>von Sönke Thormählen, </a:t>
            </a:r>
            <a:br>
              <a:rPr lang="de-DE" altLang="de-DE" sz="1400"/>
            </a:br>
            <a:r>
              <a:rPr lang="de-DE" altLang="de-DE" sz="1400"/>
              <a:t>Schule im Alsterland</a:t>
            </a:r>
          </a:p>
        </p:txBody>
      </p:sp>
      <p:sp>
        <p:nvSpPr>
          <p:cNvPr id="25603" name="Text Box 2"/>
          <p:cNvSpPr txBox="1">
            <a:spLocks noChangeArrowheads="1"/>
          </p:cNvSpPr>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ahoma" panose="020B0604030504040204" pitchFamily="34" charset="0"/>
                <a:ea typeface="Microsoft YaHei" panose="020B0503020204020204" pitchFamily="34" charset="-122"/>
              </a:defRPr>
            </a:lvl9pPr>
          </a:lstStyle>
          <a:p>
            <a:pPr algn="ctr" eaLnBrk="1" hangingPunct="1">
              <a:spcBef>
                <a:spcPct val="0"/>
              </a:spcBef>
              <a:buClrTx/>
              <a:buFontTx/>
              <a:buNone/>
            </a:pPr>
            <a:r>
              <a:rPr lang="de-DE" altLang="de-DE" sz="4400" dirty="0">
                <a:solidFill>
                  <a:srgbClr val="333399"/>
                </a:solidFill>
              </a:rPr>
              <a:t>Fachanforderungen</a:t>
            </a:r>
          </a:p>
        </p:txBody>
      </p:sp>
      <p:sp>
        <p:nvSpPr>
          <p:cNvPr id="5123" name="Text Box 3"/>
          <p:cNvSpPr txBox="1">
            <a:spLocks noChangeArrowheads="1"/>
          </p:cNvSpPr>
          <p:nvPr/>
        </p:nvSpPr>
        <p:spPr bwMode="auto">
          <a:xfrm>
            <a:off x="827584" y="24384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Tahoma" panose="020B060403050404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Tahoma" panose="020B060403050404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Tahoma" panose="020B060403050404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ahoma" panose="020B0604030504040204" pitchFamily="34" charset="0"/>
                <a:ea typeface="Microsoft YaHei" panose="020B0503020204020204" pitchFamily="34" charset="-122"/>
              </a:defRPr>
            </a:lvl9pPr>
          </a:lstStyle>
          <a:p>
            <a:pPr eaLnBrk="1" hangingPunct="1">
              <a:spcBef>
                <a:spcPts val="700"/>
              </a:spcBef>
              <a:buClr>
                <a:srgbClr val="3333CC"/>
              </a:buClr>
              <a:buSzPct val="60000"/>
              <a:buFont typeface="Wingdings" panose="05000000000000000000" pitchFamily="2" charset="2"/>
              <a:buChar char=""/>
            </a:pPr>
            <a:r>
              <a:rPr lang="de-DE" altLang="de-DE" sz="2800" dirty="0"/>
              <a:t>Grundlage für die Kompetenzvermittlung in den Schulen bilden die Fachanforderungen und Beschlüsse der KMK</a:t>
            </a:r>
          </a:p>
          <a:p>
            <a:pPr marL="0" indent="0" eaLnBrk="1" hangingPunct="1">
              <a:spcBef>
                <a:spcPts val="700"/>
              </a:spcBef>
              <a:buClr>
                <a:srgbClr val="3333CC"/>
              </a:buClr>
              <a:buSzPct val="60000"/>
            </a:pPr>
            <a:endParaRPr lang="de-DE" altLang="de-DE" sz="2800" dirty="0"/>
          </a:p>
          <a:p>
            <a:pPr eaLnBrk="1" hangingPunct="1">
              <a:spcBef>
                <a:spcPts val="700"/>
              </a:spcBef>
              <a:buClr>
                <a:srgbClr val="3333CC"/>
              </a:buClr>
              <a:buSzPct val="60000"/>
              <a:buFont typeface="Wingdings" panose="05000000000000000000" pitchFamily="2" charset="2"/>
              <a:buChar char=""/>
            </a:pPr>
            <a:r>
              <a:rPr lang="de-DE" altLang="de-DE" sz="2800" dirty="0"/>
              <a:t>Diese gelten für Gymnasien und Gemeinschaftsschulen gleichermaßen.</a:t>
            </a:r>
          </a:p>
          <a:p>
            <a:pPr eaLnBrk="1" hangingPunct="1">
              <a:spcBef>
                <a:spcPts val="700"/>
              </a:spcBef>
              <a:buClr>
                <a:srgbClr val="3333CC"/>
              </a:buClr>
              <a:buSzPct val="60000"/>
              <a:buFont typeface="Wingdings" panose="05000000000000000000" pitchFamily="2" charset="2"/>
              <a:buChar char=""/>
            </a:pPr>
            <a:endParaRPr lang="de-DE" altLang="de-DE" sz="2800" dirty="0"/>
          </a:p>
          <a:p>
            <a:pPr eaLnBrk="1" hangingPunct="1">
              <a:spcBef>
                <a:spcPts val="700"/>
              </a:spcBef>
              <a:buClr>
                <a:srgbClr val="3333CC"/>
              </a:buClr>
              <a:buSzPct val="60000"/>
              <a:buFont typeface="Wingdings" panose="05000000000000000000" pitchFamily="2" charset="2"/>
              <a:buChar char=""/>
            </a:pPr>
            <a:endParaRPr lang="de-DE" altLang="de-DE" sz="2800" dirty="0"/>
          </a:p>
        </p:txBody>
      </p:sp>
    </p:spTree>
    <p:extLst>
      <p:ext uri="{BB962C8B-B14F-4D97-AF65-F5344CB8AC3E}">
        <p14:creationId xmlns:p14="http://schemas.microsoft.com/office/powerpoint/2010/main" val="216249149"/>
      </p:ext>
    </p:extLst>
  </p:cSld>
  <p:clrMapOvr>
    <a:masterClrMapping/>
  </p:clrMapOvr>
  <p:transition spd="med"/>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ahoma"/>
        <a:ea typeface="Microsoft YaHei"/>
        <a:cs typeface=""/>
      </a:majorFont>
      <a:minorFont>
        <a:latin typeface="Tahoma"/>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ahoma"/>
        <a:ea typeface="Microsoft YaHei"/>
        <a:cs typeface=""/>
      </a:majorFont>
      <a:minorFont>
        <a:latin typeface="Tahoma"/>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1302</Words>
  <Application>Microsoft Macintosh PowerPoint</Application>
  <PresentationFormat>Bildschirmpräsentation (4:3)</PresentationFormat>
  <Paragraphs>240</Paragraphs>
  <Slides>27</Slides>
  <Notes>12</Notes>
  <HiddenSlides>0</HiddenSlides>
  <MMClips>0</MMClips>
  <ScaleCrop>false</ScaleCrop>
  <HeadingPairs>
    <vt:vector size="6" baseType="variant">
      <vt:variant>
        <vt:lpstr>Verwendete Schriftarten</vt:lpstr>
      </vt:variant>
      <vt:variant>
        <vt:i4>5</vt:i4>
      </vt:variant>
      <vt:variant>
        <vt:lpstr>Design</vt:lpstr>
      </vt:variant>
      <vt:variant>
        <vt:i4>3</vt:i4>
      </vt:variant>
      <vt:variant>
        <vt:lpstr>Folientitel</vt:lpstr>
      </vt:variant>
      <vt:variant>
        <vt:i4>27</vt:i4>
      </vt:variant>
    </vt:vector>
  </HeadingPairs>
  <TitlesOfParts>
    <vt:vector size="35" baseType="lpstr">
      <vt:lpstr>Arial</vt:lpstr>
      <vt:lpstr>Calibri</vt:lpstr>
      <vt:lpstr>Tahoma</vt:lpstr>
      <vt:lpstr>Times New Roman</vt:lpstr>
      <vt:lpstr>Wingdings</vt:lpstr>
      <vt:lpstr>Larissa</vt:lpstr>
      <vt:lpstr>1_Larissa</vt:lpstr>
      <vt:lpstr>2_Larissa</vt:lpstr>
      <vt:lpstr>Schule im Alsterland</vt:lpstr>
      <vt:lpstr>Elternabend zum Übergang in die Sekundarstufe</vt:lpstr>
      <vt:lpstr>Videokonferenz bei Jitsi</vt:lpstr>
      <vt:lpstr>PowerPoint-Präsentation</vt:lpstr>
      <vt:lpstr>Unser zweigliedriges Schulsystem</vt:lpstr>
      <vt:lpstr>PowerPoint-Präsentation</vt:lpstr>
      <vt:lpstr>Gymnasium</vt:lpstr>
      <vt:lpstr>PowerPoint-Präsentation</vt:lpstr>
      <vt:lpstr>PowerPoint-Präsentation</vt:lpstr>
      <vt:lpstr>PowerPoint-Präsentation</vt:lpstr>
      <vt:lpstr>PowerPoint-Präsentation</vt:lpstr>
      <vt:lpstr>Abschlüsse Schule im Alsterland (SiA)</vt:lpstr>
      <vt:lpstr>Bildung ohne Ende</vt:lpstr>
      <vt:lpstr>Die richtige Schule für mein Kind</vt:lpstr>
      <vt:lpstr>Welche Kriterien für die Schulwahl soll ich anlegen?</vt:lpstr>
      <vt:lpstr>Welche Kriterien für die Schulwahl soll ich anlegen?</vt:lpstr>
      <vt:lpstr>Schulwahl</vt:lpstr>
      <vt:lpstr> Ein Schulsystem und viele Möglichkeiten</vt:lpstr>
      <vt:lpstr>Noch einmal:  Alles auf einen Blick</vt:lpstr>
      <vt:lpstr>Infoveranstaltungen </vt:lpstr>
      <vt:lpstr>PowerPoint-Präsentation</vt:lpstr>
      <vt:lpstr>PowerPoint-Präsentation</vt:lpstr>
      <vt:lpstr>Vielen Dank für Ihre Aufmerksamkeit</vt:lpstr>
      <vt:lpstr>PowerPoint-Präsentation</vt:lpstr>
      <vt:lpstr>PowerPoint-Präsentation</vt:lpstr>
      <vt:lpstr>PowerPoint-Präsentation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Gemeinschaftsschule</dc:title>
  <dc:creator>Sönke Thormählen</dc:creator>
  <cp:lastModifiedBy>Martin Hafke</cp:lastModifiedBy>
  <cp:revision>107</cp:revision>
  <cp:lastPrinted>2022-01-12T18:23:54Z</cp:lastPrinted>
  <dcterms:created xsi:type="dcterms:W3CDTF">2009-01-27T16:26:04Z</dcterms:created>
  <dcterms:modified xsi:type="dcterms:W3CDTF">2022-01-13T13:38:58Z</dcterms:modified>
</cp:coreProperties>
</file>