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omments/modernComment_12D_387B5D26.xml" ContentType="application/vnd.ms-powerpoint.comments+xml"/>
  <Override PartName="/ppt/notesSlides/notesSlide2.xml" ContentType="application/vnd.openxmlformats-officedocument.presentationml.notesSlide+xml"/>
  <Override PartName="/ppt/comments/modernComment_12E_B1E3516A.xml" ContentType="application/vnd.ms-powerpoint.comments+xml"/>
  <Override PartName="/ppt/notesSlides/notesSlide3.xml" ContentType="application/vnd.openxmlformats-officedocument.presentationml.notesSlide+xml"/>
  <Override PartName="/ppt/comments/modernComment_14A_EF26EFF4.xml" ContentType="application/vnd.ms-powerpoint.comments+xml"/>
  <Override PartName="/ppt/comments/modernComment_123_783B283F.xml" ContentType="application/vnd.ms-powerpoint.comments+xml"/>
  <Override PartName="/ppt/notesSlides/notesSlide4.xml" ContentType="application/vnd.openxmlformats-officedocument.presentationml.notesSlide+xml"/>
  <Override PartName="/ppt/comments/modernComment_14E_B9AE474B.xml" ContentType="application/vnd.ms-powerpoint.comment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2" r:id="rId2"/>
  </p:sldMasterIdLst>
  <p:notesMasterIdLst>
    <p:notesMasterId r:id="rId52"/>
  </p:notesMasterIdLst>
  <p:sldIdLst>
    <p:sldId id="296" r:id="rId3"/>
    <p:sldId id="268" r:id="rId4"/>
    <p:sldId id="293" r:id="rId5"/>
    <p:sldId id="297" r:id="rId6"/>
    <p:sldId id="336" r:id="rId7"/>
    <p:sldId id="301" r:id="rId8"/>
    <p:sldId id="298" r:id="rId9"/>
    <p:sldId id="313" r:id="rId10"/>
    <p:sldId id="299" r:id="rId11"/>
    <p:sldId id="302" r:id="rId12"/>
    <p:sldId id="303" r:id="rId13"/>
    <p:sldId id="304" r:id="rId14"/>
    <p:sldId id="305" r:id="rId15"/>
    <p:sldId id="310" r:id="rId16"/>
    <p:sldId id="325" r:id="rId17"/>
    <p:sldId id="306" r:id="rId18"/>
    <p:sldId id="311" r:id="rId19"/>
    <p:sldId id="338" r:id="rId20"/>
    <p:sldId id="337" r:id="rId21"/>
    <p:sldId id="290" r:id="rId22"/>
    <p:sldId id="335" r:id="rId23"/>
    <p:sldId id="307" r:id="rId24"/>
    <p:sldId id="308" r:id="rId25"/>
    <p:sldId id="324" r:id="rId26"/>
    <p:sldId id="327" r:id="rId27"/>
    <p:sldId id="292" r:id="rId28"/>
    <p:sldId id="326" r:id="rId29"/>
    <p:sldId id="328" r:id="rId30"/>
    <p:sldId id="329" r:id="rId31"/>
    <p:sldId id="315" r:id="rId32"/>
    <p:sldId id="314" r:id="rId33"/>
    <p:sldId id="316" r:id="rId34"/>
    <p:sldId id="317" r:id="rId35"/>
    <p:sldId id="318" r:id="rId36"/>
    <p:sldId id="319" r:id="rId37"/>
    <p:sldId id="321" r:id="rId38"/>
    <p:sldId id="320" r:id="rId39"/>
    <p:sldId id="323" r:id="rId40"/>
    <p:sldId id="330" r:id="rId41"/>
    <p:sldId id="331" r:id="rId42"/>
    <p:sldId id="291" r:id="rId43"/>
    <p:sldId id="333" r:id="rId44"/>
    <p:sldId id="267" r:id="rId45"/>
    <p:sldId id="322" r:id="rId46"/>
    <p:sldId id="332" r:id="rId47"/>
    <p:sldId id="294" r:id="rId48"/>
    <p:sldId id="334" r:id="rId49"/>
    <p:sldId id="264" r:id="rId50"/>
    <p:sldId id="280" r:id="rId51"/>
  </p:sldIdLst>
  <p:sldSz cx="9144000" cy="6858000" type="screen4x3"/>
  <p:notesSz cx="6797675" cy="9926638"/>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54">
          <p15:clr>
            <a:srgbClr val="A4A3A4"/>
          </p15:clr>
        </p15:guide>
        <p15:guide id="2" pos="2133">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4E67B1-F39E-3EB6-7F9D-193604D631A4}" name="Martin Hafke" initials="MH" userId="d8bee1705567c58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EE6DA"/>
    <a:srgbClr val="CCFFCC"/>
    <a:srgbClr val="8DE5F7"/>
    <a:srgbClr val="66FFCC"/>
    <a:srgbClr val="00CC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p:restoredTop sz="91431"/>
  </p:normalViewPr>
  <p:slideViewPr>
    <p:cSldViewPr>
      <p:cViewPr varScale="1">
        <p:scale>
          <a:sx n="95" d="100"/>
          <a:sy n="95" d="100"/>
        </p:scale>
        <p:origin x="728" y="184"/>
      </p:cViewPr>
      <p:guideLst>
        <p:guide orient="horz" pos="2160"/>
        <p:guide pos="2880"/>
      </p:guideLst>
    </p:cSldViewPr>
  </p:slideViewPr>
  <p:outlineViewPr>
    <p:cViewPr varScale="1">
      <p:scale>
        <a:sx n="170" d="200"/>
        <a:sy n="170" d="200"/>
      </p:scale>
      <p:origin x="0" y="-97168"/>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54"/>
        <p:guide pos="213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8/10/relationships/authors" Targe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omments/modernComment_123_783B283F.xml><?xml version="1.0" encoding="utf-8"?>
<p188:cmLst xmlns:a="http://schemas.openxmlformats.org/drawingml/2006/main" xmlns:r="http://schemas.openxmlformats.org/officeDocument/2006/relationships" xmlns:p188="http://schemas.microsoft.com/office/powerpoint/2018/8/main">
  <p188:cm id="{E755F5A0-FBAB-B541-A237-0E9B495C9F10}" authorId="{954E67B1-F39E-3EB6-7F9D-193604D631A4}" created="2022-02-02T05:54:12.902">
    <pc:sldMkLst xmlns:pc="http://schemas.microsoft.com/office/powerpoint/2013/main/command">
      <pc:docMk/>
      <pc:sldMk cId="2017142847" sldId="291"/>
    </pc:sldMkLst>
    <p188:txBody>
      <a:bodyPr/>
      <a:lstStyle/>
      <a:p>
        <a:r>
          <a:rPr lang="de-DE"/>
          <a:t>Schon vorher thematisiert</a:t>
        </a:r>
      </a:p>
    </p188:txBody>
  </p188:cm>
</p188:cmLst>
</file>

<file path=ppt/comments/modernComment_12D_387B5D26.xml><?xml version="1.0" encoding="utf-8"?>
<p188:cmLst xmlns:a="http://schemas.openxmlformats.org/drawingml/2006/main" xmlns:r="http://schemas.openxmlformats.org/officeDocument/2006/relationships" xmlns:p188="http://schemas.microsoft.com/office/powerpoint/2018/8/main">
  <p188:cm id="{0A52CAF4-DB91-7D4B-AE54-76A2CF9968ED}" authorId="{954E67B1-F39E-3EB6-7F9D-193604D631A4}" created="2022-01-31T17:52:58.250">
    <pc:sldMkLst xmlns:pc="http://schemas.microsoft.com/office/powerpoint/2013/main/command">
      <pc:docMk/>
      <pc:sldMk cId="947608870" sldId="301"/>
    </pc:sldMkLst>
    <p188:txBody>
      <a:bodyPr/>
      <a:lstStyle/>
      <a:p>
        <a:r>
          <a:rPr lang="de-DE"/>
          <a:t>Bild Iris/Sabrina
</a:t>
        </a:r>
      </a:p>
    </p188:txBody>
  </p188:cm>
</p188:cmLst>
</file>

<file path=ppt/comments/modernComment_12E_B1E3516A.xml><?xml version="1.0" encoding="utf-8"?>
<p188:cmLst xmlns:a="http://schemas.openxmlformats.org/drawingml/2006/main" xmlns:r="http://schemas.openxmlformats.org/officeDocument/2006/relationships" xmlns:p188="http://schemas.microsoft.com/office/powerpoint/2018/8/main">
  <p188:cm id="{31EB22BB-33E4-2A4C-AFC7-2C0F8015C487}" authorId="{954E67B1-F39E-3EB6-7F9D-193604D631A4}" created="2022-01-31T17:53:15.932">
    <pc:sldMkLst xmlns:pc="http://schemas.microsoft.com/office/powerpoint/2013/main/command">
      <pc:docMk/>
      <pc:sldMk cId="2984464746" sldId="302"/>
    </pc:sldMkLst>
    <p188:txBody>
      <a:bodyPr/>
      <a:lstStyle/>
      <a:p>
        <a:r>
          <a:rPr lang="de-DE"/>
          <a:t>Bild Sekretariate</a:t>
        </a:r>
      </a:p>
    </p188:txBody>
  </p188:cm>
</p188:cmLst>
</file>

<file path=ppt/comments/modernComment_14A_EF26EFF4.xml><?xml version="1.0" encoding="utf-8"?>
<p188:cmLst xmlns:a="http://schemas.openxmlformats.org/drawingml/2006/main" xmlns:r="http://schemas.openxmlformats.org/officeDocument/2006/relationships" xmlns:p188="http://schemas.microsoft.com/office/powerpoint/2018/8/main">
  <p188:cm id="{0FB9011D-047C-0847-B208-E6814F0A72CC}" authorId="{954E67B1-F39E-3EB6-7F9D-193604D631A4}" created="2022-02-01T18:55:38.670">
    <pc:sldMkLst xmlns:pc="http://schemas.microsoft.com/office/powerpoint/2013/main/command">
      <pc:docMk/>
      <pc:sldMk cId="4012306420" sldId="330"/>
    </pc:sldMkLst>
    <p188:txBody>
      <a:bodyPr/>
      <a:lstStyle/>
      <a:p>
        <a:r>
          <a:rPr lang="de-DE"/>
          <a:t>Bilder Text?</a:t>
        </a:r>
      </a:p>
    </p188:txBody>
  </p188:cm>
</p188:cmLst>
</file>

<file path=ppt/comments/modernComment_14E_B9AE474B.xml><?xml version="1.0" encoding="utf-8"?>
<p188:cmLst xmlns:a="http://schemas.openxmlformats.org/drawingml/2006/main" xmlns:r="http://schemas.openxmlformats.org/officeDocument/2006/relationships" xmlns:p188="http://schemas.microsoft.com/office/powerpoint/2018/8/main">
  <p188:cm id="{D2EB76D8-CF90-F347-B8AB-C11EBCF3D507}" authorId="{954E67B1-F39E-3EB6-7F9D-193604D631A4}" created="2022-02-01T18:25:06.542">
    <ac:deMkLst xmlns:ac="http://schemas.microsoft.com/office/drawing/2013/main/command">
      <pc:docMk xmlns:pc="http://schemas.microsoft.com/office/powerpoint/2013/main/command"/>
      <pc:sldMk xmlns:pc="http://schemas.microsoft.com/office/powerpoint/2013/main/command" cId="3115206475" sldId="334"/>
      <ac:spMk id="3" creationId="{1782C4E0-B46F-E547-A924-421466B5D90C}"/>
    </ac:deMkLst>
    <p188:txBody>
      <a:bodyPr/>
      <a:lstStyle/>
      <a:p>
        <a:r>
          <a:rPr lang="de-DE"/>
          <a:t>Bild Flyer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17:48:08.284"/>
    </inkml:context>
    <inkml:brush xml:id="br0">
      <inkml:brushProperty name="width" value="0.025" units="cm"/>
      <inkml:brushProperty name="height" value="0.02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17:49:34.362"/>
    </inkml:context>
    <inkml:brush xml:id="br0">
      <inkml:brushProperty name="width" value="0.05" units="cm"/>
      <inkml:brushProperty name="height" value="0.05" units="cm"/>
      <inkml:brushProperty name="color" value="#E71224"/>
    </inkml:brush>
  </inkml:definitions>
  <inkml:trace contextRef="#ctx0" brushRef="#br0">1063 0 24575,'-8'0'0,"-1"0"0,1 0 0,0 0 0,3 4 0,-2-3 0,-2 6 0,0-6 0,-3 3 0,-1 0 0,-1 5 0,-4 1 0,-5 3 0,8-4 0,-12 0 0,7 5 0,-4-4 0,-9 9 0,12-9 0,-13 9 0,4-4 0,0 5 0,-10 0 0,3 1 0,0 4 0,-3-3 0,2 9 0,-4-9 0,-2 10 0,16-16 0,-5 4 0,18-7 0,-4-3 0,6-1 0,9-2 0,-13-2 0,10 4 0,-20 4 0,2 2 0,-6 5 0,-12 4 0,17-5 0,-5 0 0,17-7 0,5-3 0,2-5 0,6 4 0,-7-7 0,3 10 0,-4-1 0,-4 4 0,7-1 0,-5-8 0,10-2 0,-3-3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17:49:38.187"/>
    </inkml:context>
    <inkml:brush xml:id="br0">
      <inkml:brushProperty name="width" value="0.05" units="cm"/>
      <inkml:brushProperty name="height" value="0.05" units="cm"/>
      <inkml:brushProperty name="color" value="#E71224"/>
    </inkml:brush>
  </inkml:definitions>
  <inkml:trace contextRef="#ctx0" brushRef="#br0">1 0 24575,'8'0'0,"0"0"0,0 0 0,1 4 0,3 1 0,7 4 0,0 4 0,16 8 0,-4 0 0,1 0 0,7-2 0,-7 2 0,5 1 0,-1 3 0,-12-10 0,-6-5 0,-9-3 0,-1-2 0,-4 3 0,9 1 0,12 15 0,8 5 0,4 4 0,-6-3 0,-12-16 0,-10-2 0,-2-3 0,2-1 0,0 5 0,4 1 0,0 0 0,-3 3 0,3-11 0,-8 5 0,2-10 0,-6 7 0,11 5 0,-1 2 0,7 8 0,0-5 0,-4 0 0,-1-4 0,-5-2 0,1 1 0,-4-4 0,7 4 0,-10-5 0,9 1 0,-6-1 0,-1 0 0,4-3 0,-8 2 0,8-6 0,-7 7 0,6-4 0,-6 4 0,6 0 0,-2 5 0,8 6 0,14 18 0,24 25 0,-12-12 0,-4-7 0,-31-35 0,-9-13 0,2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17:49:41.941"/>
    </inkml:context>
    <inkml:brush xml:id="br0">
      <inkml:brushProperty name="width" value="0.05" units="cm"/>
      <inkml:brushProperty name="height" value="0.05" units="cm"/>
      <inkml:brushProperty name="color" value="#E71224"/>
    </inkml:brush>
  </inkml:definitions>
  <inkml:trace contextRef="#ctx0" brushRef="#br0">0 175 24575,'9'0'0,"-1"0"0,0 0 0,0 0 0,0 0 0,1 0 0,-1 3 0,0-2 0,0 3 0,5 0 0,-4-3 0,4 7 0,-1-7 0,-3 6 0,4-6 0,-9 6 0,4-6 0,-4 3 0,1-1 0,2-2 0,-2 6 0,3-6 0,0 7 0,5 6 0,-3-8 0,3 7 0,-9-9 0,4-3 0,-7 6 0,6-6 0,-6 6 0,6-6 0,-6 7 0,6-4 0,7 9 0,1 1 0,4-3 0,-10-7 0,-2-13 0,-2 0 0,4-9 0,3 5 0,-2-5 0,3-1 0,-4 1 0,-4 5 0,3-4 0,-3 3 0,4-4 0,-4 4 0,3-3 0,-3 7 0,0-2 0,-1 3 0,-1 5 0,-2-4 0,3 4 0,-1-5 0,2 1 0,-1 0 0,0-1 0,0 5 0,-3-4 0,6 4 0,-6-5 0,3 1 0,-4 0 0,0-1 0,0 1 0,-4 3 0,-1 2 0,-3 3 0,0 0 0,-1 0 0,1 0 0,-10 0 0,3 0 0,-8 0 0,5 4 0,-5 1 0,8 0 0,-7 3 0,8-3 0,0 0 0,2-1 0,-1 0 0,4-3 0,-8 7 0,7-7 0,-7 7 0,-2-7 0,4 7 0,-2-3 0,8-1 0,5 3 0,-4-2 0,4-1 0,-1 4 0,-2-4 0,2 1 0,-3 2 0,-5-2 0,-1 4 0,1-4 0,0-1 0,8-8 0,2-1 0,3 1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17:49:48.238"/>
    </inkml:context>
    <inkml:brush xml:id="br0">
      <inkml:brushProperty name="width" value="0.05" units="cm"/>
      <inkml:brushProperty name="height" value="0.05" units="cm"/>
      <inkml:brushProperty name="color" value="#E71224"/>
    </inkml:brush>
  </inkml:definitions>
  <inkml:trace contextRef="#ctx0" brushRef="#br0">129 0 24575,'-5'4'0,"2"1"0,3 3 0,0 0 0,0 0 0,-4 5 0,3-4 0,-3 4 0,4-5 0,0 0 0,0 0 0,0 5 0,-4-4 0,3 4 0,-3-5 0,4 0 0,0 0 0,-3 0 0,2 5 0,-3-4 0,4 4 0,0-5 0,-4-3 0,3 2 0,-6-3 0,6 5 0,-3-1 0,0 4 0,0-2 0,-1 7 0,-3-8 0,7 3 0,-6-3 0,6-1 0,-7 0 0,8 0 0,-4 5 0,0-4 0,-1 8 0,0-8 0,-3 8 0,7-8 0,-3 4 0,1-5 0,2 0 0,-3 1 0,4-9 0,4 3 0,0-10 0,9 6 0,-4-7 0,8 3 0,1-4 0,-3 4 0,12-3 0,-12 2 0,8 1 0,-9-3 0,-2 7 0,-4-2 0,1 3 0,-5-4 0,3 3 0,-2-3 0,3 4 0,5 0 0,-4 0 0,4 0 0,-5 0 0,9 0 0,-2 0 0,4 0 0,-7 4 0,-4-3 0,5 2 0,11 7 0,7-3 0,-4 7 0,-8-13 0,-15-2 0,-8-7 0,3 0 0,-6 3 0,6-2 0,-6 2 0,6-3 0,-7-1 0,4 1 0,-1 0 0,-2-1 0,2 1 0,0 0 0,2-1 0,-1 5 0,3-4 0,-6 7 0,6-6 0,-7 6 0,7-6 0,-6 6 0,6-7 0,-6 4 0,2-5 0,0 1 0,-2 0 0,-2-5 0,3 4 0,-6 0 0,11 1 0,-2 4 0,-1-1 0,3-2 0,-3 2 0,1 0 0,2-2 0,-7 2 0,4-3 0,-1 0 0,1-1 0,1 5 0,2-4 0,-3 4 0,0-1 0,3-2 0,-6 2 0,6-3 0,-6-1 0,2 5 0,-3-4 0,-1 4 0,5-5 0,-4 5 0,7-4 0,-6 7 0,6-6 0,-6 6 0,2-6 0,-3 6 0,3-3 0,1 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17:49:49.376"/>
    </inkml:context>
    <inkml:brush xml:id="br0">
      <inkml:brushProperty name="width" value="0.05" units="cm"/>
      <inkml:brushProperty name="height" value="0.05" units="cm"/>
      <inkml:brushProperty name="color" value="#E71224"/>
    </inkml:brush>
  </inkml:definitions>
  <inkml:trace contextRef="#ctx0" brushRef="#br0">28 45 19803,'-4'-13'0,"-5"0"0,3 3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AutoShape 1"/>
          <p:cNvSpPr>
            <a:spLocks noChangeArrowheads="1"/>
          </p:cNvSpPr>
          <p:nvPr/>
        </p:nvSpPr>
        <p:spPr bwMode="auto">
          <a:xfrm>
            <a:off x="0" y="0"/>
            <a:ext cx="6797675"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489" tIns="45245" rIns="90489" bIns="45245" anchor="ctr"/>
          <a:lstStyle/>
          <a:p>
            <a:pPr eaLnBrk="1" hangingPunct="1">
              <a:buClr>
                <a:srgbClr val="000000"/>
              </a:buClr>
              <a:buSzPct val="100000"/>
              <a:buFont typeface="Times New Roman" panose="02020603050405020304" pitchFamily="18" charset="0"/>
              <a:buNone/>
            </a:pPr>
            <a:endParaRPr lang="de-DE" altLang="de-DE"/>
          </a:p>
        </p:txBody>
      </p:sp>
      <p:sp>
        <p:nvSpPr>
          <p:cNvPr id="15363" name="Text Box 2"/>
          <p:cNvSpPr txBox="1">
            <a:spLocks noChangeArrowheads="1"/>
          </p:cNvSpP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489" tIns="45245" rIns="90489" bIns="45245" anchor="ctr"/>
          <a:lstStyle/>
          <a:p>
            <a:pPr eaLnBrk="1" hangingPunct="1">
              <a:buClr>
                <a:srgbClr val="000000"/>
              </a:buClr>
              <a:buSzPct val="100000"/>
              <a:buFont typeface="Times New Roman" panose="02020603050405020304" pitchFamily="18" charset="0"/>
              <a:buNone/>
            </a:pPr>
            <a:endParaRPr lang="de-DE" altLang="de-DE"/>
          </a:p>
        </p:txBody>
      </p:sp>
      <p:sp>
        <p:nvSpPr>
          <p:cNvPr id="15364" name="Text Box 3"/>
          <p:cNvSpPr txBox="1">
            <a:spLocks noChangeArrowheads="1"/>
          </p:cNvSpPr>
          <p:nvPr/>
        </p:nvSpPr>
        <p:spPr bwMode="auto">
          <a:xfrm>
            <a:off x="3848100" y="0"/>
            <a:ext cx="29464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489" tIns="45245" rIns="90489" bIns="45245" anchor="ctr"/>
          <a:lstStyle/>
          <a:p>
            <a:pPr eaLnBrk="1" hangingPunct="1">
              <a:buClr>
                <a:srgbClr val="000000"/>
              </a:buClr>
              <a:buSzPct val="100000"/>
              <a:buFont typeface="Times New Roman" panose="02020603050405020304" pitchFamily="18" charset="0"/>
              <a:buNone/>
            </a:pPr>
            <a:endParaRPr lang="de-DE" altLang="de-DE"/>
          </a:p>
        </p:txBody>
      </p:sp>
      <p:sp>
        <p:nvSpPr>
          <p:cNvPr id="15365" name="Rectangle 4"/>
          <p:cNvSpPr>
            <a:spLocks noGrp="1" noRot="1" noChangeAspect="1" noChangeArrowheads="1"/>
          </p:cNvSpPr>
          <p:nvPr>
            <p:ph type="sldImg"/>
          </p:nvPr>
        </p:nvSpPr>
        <p:spPr bwMode="auto">
          <a:xfrm>
            <a:off x="919163" y="744538"/>
            <a:ext cx="4959350" cy="37211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681038" y="4714875"/>
            <a:ext cx="5434012"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77" tIns="47738" rIns="95477" bIns="47738" numCol="1" anchor="t" anchorCtr="0" compatLnSpc="1">
            <a:prstTxWarp prst="textNoShape">
              <a:avLst/>
            </a:prstTxWarp>
          </a:bodyPr>
          <a:lstStyle/>
          <a:p>
            <a:pPr lvl="0"/>
            <a:endParaRPr lang="de-DE" altLang="de-DE" noProof="0"/>
          </a:p>
        </p:txBody>
      </p:sp>
      <p:sp>
        <p:nvSpPr>
          <p:cNvPr id="15367" name="Text Box 6"/>
          <p:cNvSpPr txBox="1">
            <a:spLocks noChangeArrowheads="1"/>
          </p:cNvSpPr>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489" tIns="45245" rIns="90489" bIns="45245" anchor="ctr"/>
          <a:lstStyle/>
          <a:p>
            <a:pPr eaLnBrk="1" hangingPunct="1">
              <a:buClr>
                <a:srgbClr val="000000"/>
              </a:buClr>
              <a:buSzPct val="100000"/>
              <a:buFont typeface="Times New Roman" panose="02020603050405020304" pitchFamily="18" charset="0"/>
              <a:buNone/>
            </a:pPr>
            <a:endParaRPr lang="de-DE" altLang="de-DE"/>
          </a:p>
        </p:txBody>
      </p:sp>
      <p:sp>
        <p:nvSpPr>
          <p:cNvPr id="3079" name="Rectangle 7"/>
          <p:cNvSpPr>
            <a:spLocks noGrp="1" noChangeArrowheads="1"/>
          </p:cNvSpPr>
          <p:nvPr>
            <p:ph type="sldNum"/>
          </p:nvPr>
        </p:nvSpPr>
        <p:spPr bwMode="auto">
          <a:xfrm>
            <a:off x="3848100"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77" tIns="47738" rIns="95477" bIns="47738" numCol="1" anchor="b" anchorCtr="0" compatLnSpc="1">
            <a:prstTxWarp prst="textNoShape">
              <a:avLst/>
            </a:prstTxWarp>
          </a:bodyPr>
          <a:lstStyle>
            <a:lvl1pPr marL="213655" indent="-213655" algn="r" eaLnBrk="1" hangingPunct="1">
              <a:buClr>
                <a:srgbClr val="000000"/>
              </a:buClr>
              <a:buSzPct val="45000"/>
              <a:buFont typeface="Wingdings" panose="05000000000000000000" pitchFamily="2" charset="2"/>
              <a:buNone/>
              <a:tabLst>
                <a:tab pos="716371" algn="l"/>
                <a:tab pos="1432743" algn="l"/>
                <a:tab pos="2149114" algn="l"/>
                <a:tab pos="2865486" algn="l"/>
              </a:tabLst>
              <a:defRPr sz="1300">
                <a:solidFill>
                  <a:srgbClr val="000000"/>
                </a:solidFill>
                <a:latin typeface="Times New Roman" panose="02020603050405020304" pitchFamily="18" charset="0"/>
              </a:defRPr>
            </a:lvl1pPr>
          </a:lstStyle>
          <a:p>
            <a:pPr>
              <a:defRPr/>
            </a:pPr>
            <a:fld id="{C093DA38-A20E-4283-818F-BCD7B11FAEEF}"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2725" indent="-212725">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1pPr>
            <a:lvl2pPr marL="733425" indent="-280988">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2pPr>
            <a:lvl3pPr marL="1128713" indent="-223838">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3pPr>
            <a:lvl4pPr marL="1581150" indent="-223838">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4pPr>
            <a:lvl5pPr marL="2033588" indent="-223838">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5pPr>
            <a:lvl6pPr marL="2490788" indent="-223838"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6pPr>
            <a:lvl7pPr marL="2947988" indent="-223838"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7pPr>
            <a:lvl8pPr marL="3405188" indent="-223838"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8pPr>
            <a:lvl9pPr marL="3862388" indent="-223838"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5D56D91-7747-43E4-8481-57F04349C47A}" type="slidenum">
              <a:rPr lang="de-DE" altLang="de-DE" sz="1000" smtClean="0">
                <a:solidFill>
                  <a:schemeClr val="tx1"/>
                </a:solidFill>
              </a:rPr>
              <a:pPr>
                <a:spcBef>
                  <a:spcPct val="0"/>
                </a:spcBef>
                <a:buSzPct val="45000"/>
                <a:buFont typeface="Wingdings" panose="05000000000000000000" pitchFamily="2" charset="2"/>
                <a:buNone/>
              </a:pPr>
              <a:t>2</a:t>
            </a:fld>
            <a:endParaRPr lang="de-DE" altLang="de-DE" sz="1000">
              <a:solidFill>
                <a:schemeClr val="tx1"/>
              </a:solidFill>
            </a:endParaRPr>
          </a:p>
        </p:txBody>
      </p:sp>
      <p:sp>
        <p:nvSpPr>
          <p:cNvPr id="17411" name="Rectangle 2"/>
          <p:cNvSpPr>
            <a:spLocks noGrp="1" noRot="1" noChangeAspect="1" noChangeArrowheads="1" noTextEdit="1"/>
          </p:cNvSpPr>
          <p:nvPr>
            <p:ph type="sldImg"/>
          </p:nvPr>
        </p:nvSpPr>
        <p:spPr>
          <a:xfrm>
            <a:off x="917575" y="744538"/>
            <a:ext cx="4962525" cy="3721100"/>
          </a:xfrm>
          <a:ln cap="flat"/>
        </p:spPr>
      </p:sp>
      <p:sp>
        <p:nvSpPr>
          <p:cNvPr id="1741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1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defRPr/>
            </a:pPr>
            <a:fld id="{C093DA38-A20E-4283-818F-BCD7B11FAEEF}" type="slidenum">
              <a:rPr lang="de-DE" altLang="de-DE" smtClean="0"/>
              <a:pPr>
                <a:defRPr/>
              </a:pPr>
              <a:t>7</a:t>
            </a:fld>
            <a:endParaRPr lang="de-DE" altLang="de-DE"/>
          </a:p>
        </p:txBody>
      </p:sp>
    </p:spTree>
    <p:extLst>
      <p:ext uri="{BB962C8B-B14F-4D97-AF65-F5344CB8AC3E}">
        <p14:creationId xmlns:p14="http://schemas.microsoft.com/office/powerpoint/2010/main" val="174773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1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p:nvPr>
        </p:nvSpPr>
        <p:spPr/>
        <p:txBody>
          <a:bodyPr/>
          <a:lstStyle/>
          <a:p>
            <a:pPr>
              <a:defRPr/>
            </a:pPr>
            <a:fld id="{C093DA38-A20E-4283-818F-BCD7B11FAEEF}" type="slidenum">
              <a:rPr lang="de-DE" altLang="de-DE" smtClean="0"/>
              <a:pPr>
                <a:defRPr/>
              </a:pPr>
              <a:t>26</a:t>
            </a:fld>
            <a:endParaRPr lang="de-DE" altLang="de-DE"/>
          </a:p>
        </p:txBody>
      </p:sp>
    </p:spTree>
    <p:extLst>
      <p:ext uri="{BB962C8B-B14F-4D97-AF65-F5344CB8AC3E}">
        <p14:creationId xmlns:p14="http://schemas.microsoft.com/office/powerpoint/2010/main" val="76945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ChangeArrowheads="1" noTextEdit="1"/>
          </p:cNvSpPr>
          <p:nvPr>
            <p:ph type="sldImg"/>
          </p:nvPr>
        </p:nvSpPr>
        <p:spPr>
          <a:xfrm>
            <a:off x="917575" y="744538"/>
            <a:ext cx="4962525" cy="3721100"/>
          </a:xfrm>
          <a:ln/>
        </p:spPr>
      </p:sp>
      <p:sp>
        <p:nvSpPr>
          <p:cNvPr id="33795" name="Notizenplatzhalt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de-DE" altLang="de-DE">
              <a:latin typeface="Times New Roman" panose="02020603050405020304" pitchFamily="18" charset="0"/>
            </a:endParaRPr>
          </a:p>
        </p:txBody>
      </p:sp>
      <p:sp>
        <p:nvSpPr>
          <p:cNvPr id="33796" name="Foliennummernplatzhalt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2725" indent="-212725">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B54BD549-47D6-4EC4-BA02-CAA9CD835863}" type="slidenum">
              <a:rPr lang="de-DE" altLang="de-DE" sz="1300" smtClean="0"/>
              <a:pPr>
                <a:spcBef>
                  <a:spcPct val="0"/>
                </a:spcBef>
                <a:buSzPct val="45000"/>
                <a:buFont typeface="Wingdings" panose="05000000000000000000" pitchFamily="2" charset="2"/>
                <a:buNone/>
              </a:pPr>
              <a:t>43</a:t>
            </a:fld>
            <a:endParaRPr lang="de-DE" altLang="de-DE"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2725" indent="-212725">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15963" algn="l"/>
                <a:tab pos="1431925" algn="l"/>
                <a:tab pos="2147888" algn="l"/>
                <a:tab pos="2865438"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DEFF4C20-D157-4B15-9B76-D737162DE59A}" type="slidenum">
              <a:rPr lang="de-DE" altLang="de-DE" sz="1300" smtClean="0"/>
              <a:pPr>
                <a:spcBef>
                  <a:spcPct val="0"/>
                </a:spcBef>
                <a:buSzPct val="45000"/>
                <a:buFont typeface="Wingdings" panose="05000000000000000000" pitchFamily="2" charset="2"/>
                <a:buNone/>
              </a:pPr>
              <a:t>48</a:t>
            </a:fld>
            <a:endParaRPr lang="de-DE" altLang="de-DE" sz="1300"/>
          </a:p>
        </p:txBody>
      </p:sp>
      <p:sp>
        <p:nvSpPr>
          <p:cNvPr id="43011"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a:spLocks noGrp="1" noChangeArrowheads="1"/>
          </p:cNvSpPr>
          <p:nvPr>
            <p:ph type="body" idx="1"/>
          </p:nvPr>
        </p:nvSpPr>
        <p:spPr>
          <a:xfrm>
            <a:off x="681038" y="4714875"/>
            <a:ext cx="5435600"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9"/>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a:t>Formatvorlage des Untertitelmasters durch Klicken bearbeiten</a:t>
            </a:r>
          </a:p>
        </p:txBody>
      </p:sp>
      <p:sp>
        <p:nvSpPr>
          <p:cNvPr id="4"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5" name="Rectangle 12"/>
          <p:cNvSpPr>
            <a:spLocks noGrp="1" noChangeArrowheads="1"/>
          </p:cNvSpPr>
          <p:nvPr>
            <p:ph type="sldNum" idx="11"/>
          </p:nvPr>
        </p:nvSpPr>
        <p:spPr>
          <a:ln/>
        </p:spPr>
        <p:txBody>
          <a:bodyPr/>
          <a:lstStyle>
            <a:lvl1pPr>
              <a:defRPr/>
            </a:lvl1pPr>
          </a:lstStyle>
          <a:p>
            <a:pPr>
              <a:defRPr/>
            </a:pPr>
            <a:fld id="{4C884145-5C2C-4D11-9151-676ED5BC7EEC}" type="slidenum">
              <a:rPr lang="de-DE" altLang="de-DE"/>
              <a:pPr>
                <a:defRPr/>
              </a:pPr>
              <a:t>‹Nr.›</a:t>
            </a:fld>
            <a:endParaRPr lang="de-DE" altLang="de-DE"/>
          </a:p>
        </p:txBody>
      </p:sp>
    </p:spTree>
    <p:extLst>
      <p:ext uri="{BB962C8B-B14F-4D97-AF65-F5344CB8AC3E}">
        <p14:creationId xmlns:p14="http://schemas.microsoft.com/office/powerpoint/2010/main" val="3511020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5" name="Rectangle 12"/>
          <p:cNvSpPr>
            <a:spLocks noGrp="1" noChangeArrowheads="1"/>
          </p:cNvSpPr>
          <p:nvPr>
            <p:ph type="sldNum" idx="11"/>
          </p:nvPr>
        </p:nvSpPr>
        <p:spPr>
          <a:ln/>
        </p:spPr>
        <p:txBody>
          <a:bodyPr/>
          <a:lstStyle>
            <a:lvl1pPr>
              <a:defRPr/>
            </a:lvl1pPr>
          </a:lstStyle>
          <a:p>
            <a:pPr>
              <a:defRPr/>
            </a:pPr>
            <a:fld id="{713787D1-EC4A-496D-B5FF-9AAF07DF3F8A}" type="slidenum">
              <a:rPr lang="de-DE" altLang="de-DE"/>
              <a:pPr>
                <a:defRPr/>
              </a:pPr>
              <a:t>‹Nr.›</a:t>
            </a:fld>
            <a:endParaRPr lang="de-DE" altLang="de-DE"/>
          </a:p>
        </p:txBody>
      </p:sp>
    </p:spTree>
    <p:extLst>
      <p:ext uri="{BB962C8B-B14F-4D97-AF65-F5344CB8AC3E}">
        <p14:creationId xmlns:p14="http://schemas.microsoft.com/office/powerpoint/2010/main" val="253202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04050" y="617542"/>
            <a:ext cx="1949450" cy="551338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150938" y="617542"/>
            <a:ext cx="5700712" cy="5513387"/>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5" name="Rectangle 12"/>
          <p:cNvSpPr>
            <a:spLocks noGrp="1" noChangeArrowheads="1"/>
          </p:cNvSpPr>
          <p:nvPr>
            <p:ph type="sldNum" idx="11"/>
          </p:nvPr>
        </p:nvSpPr>
        <p:spPr>
          <a:ln/>
        </p:spPr>
        <p:txBody>
          <a:bodyPr/>
          <a:lstStyle>
            <a:lvl1pPr>
              <a:defRPr/>
            </a:lvl1pPr>
          </a:lstStyle>
          <a:p>
            <a:pPr>
              <a:defRPr/>
            </a:pPr>
            <a:fld id="{17158B0A-56D1-4846-88E7-59D0E9ACE342}" type="slidenum">
              <a:rPr lang="de-DE" altLang="de-DE"/>
              <a:pPr>
                <a:defRPr/>
              </a:pPr>
              <a:t>‹Nr.›</a:t>
            </a:fld>
            <a:endParaRPr lang="de-DE" altLang="de-DE"/>
          </a:p>
        </p:txBody>
      </p:sp>
    </p:spTree>
    <p:extLst>
      <p:ext uri="{BB962C8B-B14F-4D97-AF65-F5344CB8AC3E}">
        <p14:creationId xmlns:p14="http://schemas.microsoft.com/office/powerpoint/2010/main" val="815991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9"/>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2504DC08-F208-4E56-B198-F47473EEFC21}" type="datetimeFigureOut">
              <a:rPr lang="de-DE"/>
              <a:pPr>
                <a:defRPr/>
              </a:pPr>
              <a:t>08.02.22</a:t>
            </a:fld>
            <a:endParaRPr lang="de-DE"/>
          </a:p>
        </p:txBody>
      </p:sp>
      <p:sp>
        <p:nvSpPr>
          <p:cNvPr id="5" name="Fußzeilenplatzhalter 4"/>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6" name="Foliennummernplatzhalter 5"/>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92A8F216-78FE-4C4A-ABE8-8D4015EFDCE0}" type="slidenum">
              <a:rPr lang="de-DE" altLang="de-DE"/>
              <a:pPr>
                <a:defRPr/>
              </a:pPr>
              <a:t>‹Nr.›</a:t>
            </a:fld>
            <a:endParaRPr lang="de-DE" altLang="de-DE"/>
          </a:p>
        </p:txBody>
      </p:sp>
    </p:spTree>
    <p:extLst>
      <p:ext uri="{BB962C8B-B14F-4D97-AF65-F5344CB8AC3E}">
        <p14:creationId xmlns:p14="http://schemas.microsoft.com/office/powerpoint/2010/main" val="942951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00115335-DC17-497B-9367-4EC238A27E06}" type="datetimeFigureOut">
              <a:rPr lang="de-DE"/>
              <a:pPr>
                <a:defRPr/>
              </a:pPr>
              <a:t>08.02.22</a:t>
            </a:fld>
            <a:endParaRPr lang="de-DE"/>
          </a:p>
        </p:txBody>
      </p:sp>
      <p:sp>
        <p:nvSpPr>
          <p:cNvPr id="5" name="Fußzeilenplatzhalter 4"/>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6" name="Foliennummernplatzhalter 5"/>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324C669D-7670-40C3-89F7-8B9E4A70BA38}" type="slidenum">
              <a:rPr lang="de-DE" altLang="de-DE"/>
              <a:pPr>
                <a:defRPr/>
              </a:pPr>
              <a:t>‹Nr.›</a:t>
            </a:fld>
            <a:endParaRPr lang="de-DE" altLang="de-DE"/>
          </a:p>
        </p:txBody>
      </p:sp>
    </p:spTree>
    <p:extLst>
      <p:ext uri="{BB962C8B-B14F-4D97-AF65-F5344CB8AC3E}">
        <p14:creationId xmlns:p14="http://schemas.microsoft.com/office/powerpoint/2010/main" val="1217490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4"/>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AA775764-99E3-4F48-B907-4AC549CEAAFE}" type="datetimeFigureOut">
              <a:rPr lang="de-DE"/>
              <a:pPr>
                <a:defRPr/>
              </a:pPr>
              <a:t>08.02.22</a:t>
            </a:fld>
            <a:endParaRPr lang="de-DE"/>
          </a:p>
        </p:txBody>
      </p:sp>
      <p:sp>
        <p:nvSpPr>
          <p:cNvPr id="5" name="Fußzeilenplatzhalter 4"/>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6" name="Foliennummernplatzhalter 5"/>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3F22D384-F84F-4338-8D1B-5181E28A6B5A}" type="slidenum">
              <a:rPr lang="de-DE" altLang="de-DE"/>
              <a:pPr>
                <a:defRPr/>
              </a:pPr>
              <a:t>‹Nr.›</a:t>
            </a:fld>
            <a:endParaRPr lang="de-DE" altLang="de-DE"/>
          </a:p>
        </p:txBody>
      </p:sp>
    </p:spTree>
    <p:extLst>
      <p:ext uri="{BB962C8B-B14F-4D97-AF65-F5344CB8AC3E}">
        <p14:creationId xmlns:p14="http://schemas.microsoft.com/office/powerpoint/2010/main" val="1285144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61CD6971-00E5-4515-98CA-7330C9FC1741}" type="datetimeFigureOut">
              <a:rPr lang="de-DE"/>
              <a:pPr>
                <a:defRPr/>
              </a:pPr>
              <a:t>08.02.22</a:t>
            </a:fld>
            <a:endParaRPr lang="de-DE"/>
          </a:p>
        </p:txBody>
      </p:sp>
      <p:sp>
        <p:nvSpPr>
          <p:cNvPr id="6" name="Fußzeilenplatzhalter 5"/>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7" name="Foliennummernplatzhalter 6"/>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406CEFD2-CDEB-4B93-A990-30F84270EFD3}" type="slidenum">
              <a:rPr lang="de-DE" altLang="de-DE"/>
              <a:pPr>
                <a:defRPr/>
              </a:pPr>
              <a:t>‹Nr.›</a:t>
            </a:fld>
            <a:endParaRPr lang="de-DE" altLang="de-DE"/>
          </a:p>
        </p:txBody>
      </p:sp>
    </p:spTree>
    <p:extLst>
      <p:ext uri="{BB962C8B-B14F-4D97-AF65-F5344CB8AC3E}">
        <p14:creationId xmlns:p14="http://schemas.microsoft.com/office/powerpoint/2010/main" val="1209456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 bearbeiten</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F5183276-1F1B-422E-8B75-DD706B67EFAE}" type="datetimeFigureOut">
              <a:rPr lang="de-DE"/>
              <a:pPr>
                <a:defRPr/>
              </a:pPr>
              <a:t>08.02.22</a:t>
            </a:fld>
            <a:endParaRPr lang="de-DE"/>
          </a:p>
        </p:txBody>
      </p:sp>
      <p:sp>
        <p:nvSpPr>
          <p:cNvPr id="8" name="Fußzeilenplatzhalter 7"/>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9" name="Foliennummernplatzhalter 8"/>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D37F2A4D-EC8C-483F-9FD0-B8600324A3B4}" type="slidenum">
              <a:rPr lang="de-DE" altLang="de-DE"/>
              <a:pPr>
                <a:defRPr/>
              </a:pPr>
              <a:t>‹Nr.›</a:t>
            </a:fld>
            <a:endParaRPr lang="de-DE" altLang="de-DE"/>
          </a:p>
        </p:txBody>
      </p:sp>
    </p:spTree>
    <p:extLst>
      <p:ext uri="{BB962C8B-B14F-4D97-AF65-F5344CB8AC3E}">
        <p14:creationId xmlns:p14="http://schemas.microsoft.com/office/powerpoint/2010/main" val="878629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15DC5F71-AC3E-41A8-B0BA-040964622398}" type="datetimeFigureOut">
              <a:rPr lang="de-DE"/>
              <a:pPr>
                <a:defRPr/>
              </a:pPr>
              <a:t>08.02.22</a:t>
            </a:fld>
            <a:endParaRPr lang="de-DE"/>
          </a:p>
        </p:txBody>
      </p:sp>
      <p:sp>
        <p:nvSpPr>
          <p:cNvPr id="4" name="Fußzeilenplatzhalter 3"/>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5" name="Foliennummernplatzhalter 4"/>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3290A181-81B7-4A7E-B64C-2010CBDDC122}" type="slidenum">
              <a:rPr lang="de-DE" altLang="de-DE"/>
              <a:pPr>
                <a:defRPr/>
              </a:pPr>
              <a:t>‹Nr.›</a:t>
            </a:fld>
            <a:endParaRPr lang="de-DE" altLang="de-DE"/>
          </a:p>
        </p:txBody>
      </p:sp>
    </p:spTree>
    <p:extLst>
      <p:ext uri="{BB962C8B-B14F-4D97-AF65-F5344CB8AC3E}">
        <p14:creationId xmlns:p14="http://schemas.microsoft.com/office/powerpoint/2010/main" val="310000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51BD349B-3F44-4139-B262-BE7443D34E84}" type="datetimeFigureOut">
              <a:rPr lang="de-DE"/>
              <a:pPr>
                <a:defRPr/>
              </a:pPr>
              <a:t>08.02.22</a:t>
            </a:fld>
            <a:endParaRPr lang="de-DE"/>
          </a:p>
        </p:txBody>
      </p:sp>
      <p:sp>
        <p:nvSpPr>
          <p:cNvPr id="3" name="Fußzeilenplatzhalter 2"/>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4" name="Foliennummernplatzhalter 3"/>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3EFB638B-55D7-4A2A-AA02-B20199205164}" type="slidenum">
              <a:rPr lang="de-DE" altLang="de-DE"/>
              <a:pPr>
                <a:defRPr/>
              </a:pPr>
              <a:t>‹Nr.›</a:t>
            </a:fld>
            <a:endParaRPr lang="de-DE" altLang="de-DE"/>
          </a:p>
        </p:txBody>
      </p:sp>
    </p:spTree>
    <p:extLst>
      <p:ext uri="{BB962C8B-B14F-4D97-AF65-F5344CB8AC3E}">
        <p14:creationId xmlns:p14="http://schemas.microsoft.com/office/powerpoint/2010/main" val="3661967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28B89783-1B0D-465C-8168-EFA9C2C5BA25}" type="datetimeFigureOut">
              <a:rPr lang="de-DE"/>
              <a:pPr>
                <a:defRPr/>
              </a:pPr>
              <a:t>08.02.22</a:t>
            </a:fld>
            <a:endParaRPr lang="de-DE"/>
          </a:p>
        </p:txBody>
      </p:sp>
      <p:sp>
        <p:nvSpPr>
          <p:cNvPr id="6" name="Fußzeilenplatzhalter 5"/>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7" name="Foliennummernplatzhalter 6"/>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E93F6E1A-E6A6-4884-B4F5-57F5ED86EE9A}" type="slidenum">
              <a:rPr lang="de-DE" altLang="de-DE"/>
              <a:pPr>
                <a:defRPr/>
              </a:pPr>
              <a:t>‹Nr.›</a:t>
            </a:fld>
            <a:endParaRPr lang="de-DE" altLang="de-DE"/>
          </a:p>
        </p:txBody>
      </p:sp>
    </p:spTree>
    <p:extLst>
      <p:ext uri="{BB962C8B-B14F-4D97-AF65-F5344CB8AC3E}">
        <p14:creationId xmlns:p14="http://schemas.microsoft.com/office/powerpoint/2010/main" val="52737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5" name="Rectangle 12"/>
          <p:cNvSpPr>
            <a:spLocks noGrp="1" noChangeArrowheads="1"/>
          </p:cNvSpPr>
          <p:nvPr>
            <p:ph type="sldNum" idx="11"/>
          </p:nvPr>
        </p:nvSpPr>
        <p:spPr>
          <a:ln/>
        </p:spPr>
        <p:txBody>
          <a:bodyPr/>
          <a:lstStyle>
            <a:lvl1pPr>
              <a:defRPr/>
            </a:lvl1pPr>
          </a:lstStyle>
          <a:p>
            <a:pPr>
              <a:defRPr/>
            </a:pPr>
            <a:fld id="{2255C9DE-641B-4A01-847B-5FFF901E454A}" type="slidenum">
              <a:rPr lang="de-DE" altLang="de-DE"/>
              <a:pPr>
                <a:defRPr/>
              </a:pPr>
              <a:t>‹Nr.›</a:t>
            </a:fld>
            <a:endParaRPr lang="de-DE" altLang="de-DE"/>
          </a:p>
        </p:txBody>
      </p:sp>
    </p:spTree>
    <p:extLst>
      <p:ext uri="{BB962C8B-B14F-4D97-AF65-F5344CB8AC3E}">
        <p14:creationId xmlns:p14="http://schemas.microsoft.com/office/powerpoint/2010/main" val="759166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88B9F930-450C-4E4D-9E6F-402FC6611804}" type="datetimeFigureOut">
              <a:rPr lang="de-DE"/>
              <a:pPr>
                <a:defRPr/>
              </a:pPr>
              <a:t>08.02.22</a:t>
            </a:fld>
            <a:endParaRPr lang="de-DE"/>
          </a:p>
        </p:txBody>
      </p:sp>
      <p:sp>
        <p:nvSpPr>
          <p:cNvPr id="6" name="Fußzeilenplatzhalter 5"/>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7" name="Foliennummernplatzhalter 6"/>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97C8A5F6-4B75-467C-8505-E6D9CF90EE9C}" type="slidenum">
              <a:rPr lang="de-DE" altLang="de-DE"/>
              <a:pPr>
                <a:defRPr/>
              </a:pPr>
              <a:t>‹Nr.›</a:t>
            </a:fld>
            <a:endParaRPr lang="de-DE" altLang="de-DE"/>
          </a:p>
        </p:txBody>
      </p:sp>
    </p:spTree>
    <p:extLst>
      <p:ext uri="{BB962C8B-B14F-4D97-AF65-F5344CB8AC3E}">
        <p14:creationId xmlns:p14="http://schemas.microsoft.com/office/powerpoint/2010/main" val="1482256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FFCBCAD1-DBB1-4ED5-8B08-FE8C7D68C3B2}" type="datetimeFigureOut">
              <a:rPr lang="de-DE"/>
              <a:pPr>
                <a:defRPr/>
              </a:pPr>
              <a:t>08.02.22</a:t>
            </a:fld>
            <a:endParaRPr lang="de-DE"/>
          </a:p>
        </p:txBody>
      </p:sp>
      <p:sp>
        <p:nvSpPr>
          <p:cNvPr id="5" name="Fußzeilenplatzhalter 4"/>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6" name="Foliennummernplatzhalter 5"/>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574CDB2A-03E3-4D4F-ADA9-218F4ABDD87C}" type="slidenum">
              <a:rPr lang="de-DE" altLang="de-DE"/>
              <a:pPr>
                <a:defRPr/>
              </a:pPr>
              <a:t>‹Nr.›</a:t>
            </a:fld>
            <a:endParaRPr lang="de-DE" altLang="de-DE"/>
          </a:p>
        </p:txBody>
      </p:sp>
    </p:spTree>
    <p:extLst>
      <p:ext uri="{BB962C8B-B14F-4D97-AF65-F5344CB8AC3E}">
        <p14:creationId xmlns:p14="http://schemas.microsoft.com/office/powerpoint/2010/main" val="963990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2"/>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42"/>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fld id="{422310F8-590D-4F24-B488-71A4E2E66E8D}" type="datetimeFigureOut">
              <a:rPr lang="de-DE"/>
              <a:pPr>
                <a:defRPr/>
              </a:pPr>
              <a:t>08.02.22</a:t>
            </a:fld>
            <a:endParaRPr lang="de-DE"/>
          </a:p>
        </p:txBody>
      </p:sp>
      <p:sp>
        <p:nvSpPr>
          <p:cNvPr id="5" name="Fußzeilenplatzhalter 4"/>
          <p:cNvSpPr>
            <a:spLocks noGrp="1"/>
          </p:cNvSpPr>
          <p:nvPr>
            <p:ph type="ftr" sz="quarter" idx="11"/>
          </p:nvPr>
        </p:nvSpPr>
        <p:spPr/>
        <p:txBody>
          <a:bodyPr/>
          <a:lstStyle>
            <a:lvl1pPr defTabSz="449251" fontAlgn="base">
              <a:spcBef>
                <a:spcPct val="0"/>
              </a:spcBef>
              <a:spcAft>
                <a:spcPct val="0"/>
              </a:spcAft>
              <a:buClr>
                <a:srgbClr val="000000"/>
              </a:buClr>
              <a:buSzPct val="100000"/>
              <a:buFont typeface="Times New Roman" pitchFamily="18" charset="0"/>
              <a:buNone/>
              <a:defRPr>
                <a:latin typeface="Arial" pitchFamily="34" charset="0"/>
                <a:ea typeface="Microsoft YaHei" pitchFamily="34" charset="-122"/>
              </a:defRPr>
            </a:lvl1pPr>
          </a:lstStyle>
          <a:p>
            <a:pPr>
              <a:defRPr/>
            </a:pPr>
            <a:endParaRPr lang="de-DE"/>
          </a:p>
        </p:txBody>
      </p:sp>
      <p:sp>
        <p:nvSpPr>
          <p:cNvPr id="6" name="Foliennummernplatzhalter 5"/>
          <p:cNvSpPr>
            <a:spLocks noGrp="1"/>
          </p:cNvSpPr>
          <p:nvPr>
            <p:ph type="sldNum" sz="quarter" idx="12"/>
          </p:nvPr>
        </p:nvSpPr>
        <p:spPr/>
        <p:txBody>
          <a:bodyPr/>
          <a:lstStyle>
            <a:lvl1pPr defTabSz="449251">
              <a:buClr>
                <a:srgbClr val="000000"/>
              </a:buClr>
              <a:buSzPct val="100000"/>
              <a:buFont typeface="Times New Roman" panose="02020603050405020304" pitchFamily="18" charset="0"/>
              <a:buNone/>
              <a:defRPr>
                <a:latin typeface="Arial" panose="020B0604020202020204" pitchFamily="34" charset="0"/>
              </a:defRPr>
            </a:lvl1pPr>
          </a:lstStyle>
          <a:p>
            <a:pPr>
              <a:defRPr/>
            </a:pPr>
            <a:fld id="{1CCE41B2-6CDF-48AA-836A-0C7BDFDAD54F}" type="slidenum">
              <a:rPr lang="de-DE" altLang="de-DE"/>
              <a:pPr>
                <a:defRPr/>
              </a:pPr>
              <a:t>‹Nr.›</a:t>
            </a:fld>
            <a:endParaRPr lang="de-DE" altLang="de-DE"/>
          </a:p>
        </p:txBody>
      </p:sp>
    </p:spTree>
    <p:extLst>
      <p:ext uri="{BB962C8B-B14F-4D97-AF65-F5344CB8AC3E}">
        <p14:creationId xmlns:p14="http://schemas.microsoft.com/office/powerpoint/2010/main" val="290464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4"/>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a:t>Textmasterformat bearbeiten</a:t>
            </a:r>
          </a:p>
        </p:txBody>
      </p:sp>
      <p:sp>
        <p:nvSpPr>
          <p:cNvPr id="4"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5" name="Rectangle 12"/>
          <p:cNvSpPr>
            <a:spLocks noGrp="1" noChangeArrowheads="1"/>
          </p:cNvSpPr>
          <p:nvPr>
            <p:ph type="sldNum" idx="11"/>
          </p:nvPr>
        </p:nvSpPr>
        <p:spPr>
          <a:ln/>
        </p:spPr>
        <p:txBody>
          <a:bodyPr/>
          <a:lstStyle>
            <a:lvl1pPr>
              <a:defRPr/>
            </a:lvl1pPr>
          </a:lstStyle>
          <a:p>
            <a:pPr>
              <a:defRPr/>
            </a:pPr>
            <a:fld id="{E94D87DC-3DDA-40BD-BBAB-B7BA3E4E59AC}" type="slidenum">
              <a:rPr lang="de-DE" altLang="de-DE"/>
              <a:pPr>
                <a:defRPr/>
              </a:pPr>
              <a:t>‹Nr.›</a:t>
            </a:fld>
            <a:endParaRPr lang="de-DE" altLang="de-DE"/>
          </a:p>
        </p:txBody>
      </p:sp>
    </p:spTree>
    <p:extLst>
      <p:ext uri="{BB962C8B-B14F-4D97-AF65-F5344CB8AC3E}">
        <p14:creationId xmlns:p14="http://schemas.microsoft.com/office/powerpoint/2010/main" val="326281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182688" y="2017713"/>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143500" y="2017713"/>
            <a:ext cx="3810000"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6" name="Rectangle 12"/>
          <p:cNvSpPr>
            <a:spLocks noGrp="1" noChangeArrowheads="1"/>
          </p:cNvSpPr>
          <p:nvPr>
            <p:ph type="sldNum" idx="11"/>
          </p:nvPr>
        </p:nvSpPr>
        <p:spPr>
          <a:ln/>
        </p:spPr>
        <p:txBody>
          <a:bodyPr/>
          <a:lstStyle>
            <a:lvl1pPr>
              <a:defRPr/>
            </a:lvl1pPr>
          </a:lstStyle>
          <a:p>
            <a:pPr>
              <a:defRPr/>
            </a:pPr>
            <a:fld id="{9E0019BF-DFBB-42EB-8499-D5F85A8A6D90}" type="slidenum">
              <a:rPr lang="de-DE" altLang="de-DE"/>
              <a:pPr>
                <a:defRPr/>
              </a:pPr>
              <a:t>‹Nr.›</a:t>
            </a:fld>
            <a:endParaRPr lang="de-DE" altLang="de-DE"/>
          </a:p>
        </p:txBody>
      </p:sp>
    </p:spTree>
    <p:extLst>
      <p:ext uri="{BB962C8B-B14F-4D97-AF65-F5344CB8AC3E}">
        <p14:creationId xmlns:p14="http://schemas.microsoft.com/office/powerpoint/2010/main" val="13172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 bearbeiten</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8" name="Rectangle 12"/>
          <p:cNvSpPr>
            <a:spLocks noGrp="1" noChangeArrowheads="1"/>
          </p:cNvSpPr>
          <p:nvPr>
            <p:ph type="sldNum" idx="11"/>
          </p:nvPr>
        </p:nvSpPr>
        <p:spPr>
          <a:ln/>
        </p:spPr>
        <p:txBody>
          <a:bodyPr/>
          <a:lstStyle>
            <a:lvl1pPr>
              <a:defRPr/>
            </a:lvl1pPr>
          </a:lstStyle>
          <a:p>
            <a:pPr>
              <a:defRPr/>
            </a:pPr>
            <a:fld id="{0EDE1497-52E8-4B43-ABEC-E176230B3DED}" type="slidenum">
              <a:rPr lang="de-DE" altLang="de-DE"/>
              <a:pPr>
                <a:defRPr/>
              </a:pPr>
              <a:t>‹Nr.›</a:t>
            </a:fld>
            <a:endParaRPr lang="de-DE" altLang="de-DE"/>
          </a:p>
        </p:txBody>
      </p:sp>
    </p:spTree>
    <p:extLst>
      <p:ext uri="{BB962C8B-B14F-4D97-AF65-F5344CB8AC3E}">
        <p14:creationId xmlns:p14="http://schemas.microsoft.com/office/powerpoint/2010/main" val="177227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4" name="Rectangle 12"/>
          <p:cNvSpPr>
            <a:spLocks noGrp="1" noChangeArrowheads="1"/>
          </p:cNvSpPr>
          <p:nvPr>
            <p:ph type="sldNum" idx="11"/>
          </p:nvPr>
        </p:nvSpPr>
        <p:spPr>
          <a:ln/>
        </p:spPr>
        <p:txBody>
          <a:bodyPr/>
          <a:lstStyle>
            <a:lvl1pPr>
              <a:defRPr/>
            </a:lvl1pPr>
          </a:lstStyle>
          <a:p>
            <a:pPr>
              <a:defRPr/>
            </a:pPr>
            <a:fld id="{5AEFEB1D-E370-45C7-930D-0CC7FB21FBD9}" type="slidenum">
              <a:rPr lang="de-DE" altLang="de-DE"/>
              <a:pPr>
                <a:defRPr/>
              </a:pPr>
              <a:t>‹Nr.›</a:t>
            </a:fld>
            <a:endParaRPr lang="de-DE" altLang="de-DE"/>
          </a:p>
        </p:txBody>
      </p:sp>
    </p:spTree>
    <p:extLst>
      <p:ext uri="{BB962C8B-B14F-4D97-AF65-F5344CB8AC3E}">
        <p14:creationId xmlns:p14="http://schemas.microsoft.com/office/powerpoint/2010/main" val="284425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3" name="Rectangle 12"/>
          <p:cNvSpPr>
            <a:spLocks noGrp="1" noChangeArrowheads="1"/>
          </p:cNvSpPr>
          <p:nvPr>
            <p:ph type="sldNum" idx="11"/>
          </p:nvPr>
        </p:nvSpPr>
        <p:spPr>
          <a:ln/>
        </p:spPr>
        <p:txBody>
          <a:bodyPr/>
          <a:lstStyle>
            <a:lvl1pPr>
              <a:defRPr/>
            </a:lvl1pPr>
          </a:lstStyle>
          <a:p>
            <a:pPr>
              <a:defRPr/>
            </a:pPr>
            <a:fld id="{19FE9FB6-DB76-4362-A946-2A43A326C4E9}" type="slidenum">
              <a:rPr lang="de-DE" altLang="de-DE"/>
              <a:pPr>
                <a:defRPr/>
              </a:pPr>
              <a:t>‹Nr.›</a:t>
            </a:fld>
            <a:endParaRPr lang="de-DE" altLang="de-DE"/>
          </a:p>
        </p:txBody>
      </p:sp>
    </p:spTree>
    <p:extLst>
      <p:ext uri="{BB962C8B-B14F-4D97-AF65-F5344CB8AC3E}">
        <p14:creationId xmlns:p14="http://schemas.microsoft.com/office/powerpoint/2010/main" val="388203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 bearbeiten</a:t>
            </a:r>
          </a:p>
        </p:txBody>
      </p:sp>
      <p:sp>
        <p:nvSpPr>
          <p:cNvPr id="5"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6" name="Rectangle 12"/>
          <p:cNvSpPr>
            <a:spLocks noGrp="1" noChangeArrowheads="1"/>
          </p:cNvSpPr>
          <p:nvPr>
            <p:ph type="sldNum" idx="11"/>
          </p:nvPr>
        </p:nvSpPr>
        <p:spPr>
          <a:ln/>
        </p:spPr>
        <p:txBody>
          <a:bodyPr/>
          <a:lstStyle>
            <a:lvl1pPr>
              <a:defRPr/>
            </a:lvl1pPr>
          </a:lstStyle>
          <a:p>
            <a:pPr>
              <a:defRPr/>
            </a:pPr>
            <a:fld id="{F3536595-BE2D-4D62-9197-DB904F37E26E}" type="slidenum">
              <a:rPr lang="de-DE" altLang="de-DE"/>
              <a:pPr>
                <a:defRPr/>
              </a:pPr>
              <a:t>‹Nr.›</a:t>
            </a:fld>
            <a:endParaRPr lang="de-DE" altLang="de-DE"/>
          </a:p>
        </p:txBody>
      </p:sp>
    </p:spTree>
    <p:extLst>
      <p:ext uri="{BB962C8B-B14F-4D97-AF65-F5344CB8AC3E}">
        <p14:creationId xmlns:p14="http://schemas.microsoft.com/office/powerpoint/2010/main" val="2082329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 bearbeiten</a:t>
            </a:r>
          </a:p>
        </p:txBody>
      </p:sp>
      <p:sp>
        <p:nvSpPr>
          <p:cNvPr id="5" name="Rectangle 11"/>
          <p:cNvSpPr>
            <a:spLocks noGrp="1" noChangeArrowheads="1"/>
          </p:cNvSpPr>
          <p:nvPr>
            <p:ph type="ftr" idx="10"/>
          </p:nvPr>
        </p:nvSpPr>
        <p:spPr>
          <a:ln/>
        </p:spPr>
        <p:txBody>
          <a:bodyPr/>
          <a:lstStyle>
            <a:lvl1pPr>
              <a:defRPr/>
            </a:lvl1pPr>
          </a:lstStyle>
          <a:p>
            <a:pPr>
              <a:defRPr/>
            </a:pPr>
            <a:r>
              <a:rPr lang="de-DE" altLang="de-DE"/>
              <a:t>von Sönke Thormählen,  Schule im Alsterland</a:t>
            </a:r>
          </a:p>
        </p:txBody>
      </p:sp>
      <p:sp>
        <p:nvSpPr>
          <p:cNvPr id="6" name="Rectangle 12"/>
          <p:cNvSpPr>
            <a:spLocks noGrp="1" noChangeArrowheads="1"/>
          </p:cNvSpPr>
          <p:nvPr>
            <p:ph type="sldNum" idx="11"/>
          </p:nvPr>
        </p:nvSpPr>
        <p:spPr>
          <a:ln/>
        </p:spPr>
        <p:txBody>
          <a:bodyPr/>
          <a:lstStyle>
            <a:lvl1pPr>
              <a:defRPr/>
            </a:lvl1pPr>
          </a:lstStyle>
          <a:p>
            <a:pPr>
              <a:defRPr/>
            </a:pPr>
            <a:fld id="{03ED4486-3DD6-4D2E-A0A5-E7118E87D773}" type="slidenum">
              <a:rPr lang="de-DE" altLang="de-DE"/>
              <a:pPr>
                <a:defRPr/>
              </a:pPr>
              <a:t>‹Nr.›</a:t>
            </a:fld>
            <a:endParaRPr lang="de-DE" altLang="de-DE"/>
          </a:p>
        </p:txBody>
      </p:sp>
    </p:spTree>
    <p:extLst>
      <p:ext uri="{BB962C8B-B14F-4D97-AF65-F5344CB8AC3E}">
        <p14:creationId xmlns:p14="http://schemas.microsoft.com/office/powerpoint/2010/main" val="2721925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417513" y="1098554"/>
            <a:ext cx="438150" cy="474663"/>
          </a:xfrm>
          <a:prstGeom prst="rect">
            <a:avLst/>
          </a:prstGeom>
          <a:solidFill>
            <a:srgbClr val="FFCF0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27" name="Rectangle 2"/>
          <p:cNvSpPr>
            <a:spLocks noChangeArrowheads="1"/>
          </p:cNvSpPr>
          <p:nvPr/>
        </p:nvSpPr>
        <p:spPr bwMode="auto">
          <a:xfrm>
            <a:off x="800102" y="1098554"/>
            <a:ext cx="328613" cy="474663"/>
          </a:xfrm>
          <a:prstGeom prst="rect">
            <a:avLst/>
          </a:prstGeom>
          <a:gradFill rotWithShape="0">
            <a:gsLst>
              <a:gs pos="0">
                <a:srgbClr val="FFFFFF"/>
              </a:gs>
              <a:gs pos="100000">
                <a:srgbClr val="FFCF01"/>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28" name="Rectangle 3"/>
          <p:cNvSpPr>
            <a:spLocks noChangeArrowheads="1"/>
          </p:cNvSpPr>
          <p:nvPr/>
        </p:nvSpPr>
        <p:spPr bwMode="auto">
          <a:xfrm>
            <a:off x="541340" y="1520829"/>
            <a:ext cx="422275" cy="474663"/>
          </a:xfrm>
          <a:prstGeom prst="rect">
            <a:avLst/>
          </a:prstGeom>
          <a:solidFill>
            <a:srgbClr val="3333C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29" name="Rectangle 4"/>
          <p:cNvSpPr>
            <a:spLocks noChangeArrowheads="1"/>
          </p:cNvSpPr>
          <p:nvPr/>
        </p:nvSpPr>
        <p:spPr bwMode="auto">
          <a:xfrm>
            <a:off x="911227" y="1520829"/>
            <a:ext cx="368300" cy="474663"/>
          </a:xfrm>
          <a:prstGeom prst="rect">
            <a:avLst/>
          </a:prstGeom>
          <a:gradFill rotWithShape="0">
            <a:gsLst>
              <a:gs pos="0">
                <a:srgbClr val="FFFFFF"/>
              </a:gs>
              <a:gs pos="100000">
                <a:srgbClr val="3333CC"/>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0" name="Rectangle 5"/>
          <p:cNvSpPr>
            <a:spLocks noChangeArrowheads="1"/>
          </p:cNvSpPr>
          <p:nvPr/>
        </p:nvSpPr>
        <p:spPr bwMode="auto">
          <a:xfrm>
            <a:off x="127000" y="1447804"/>
            <a:ext cx="560388" cy="422275"/>
          </a:xfrm>
          <a:prstGeom prst="rect">
            <a:avLst/>
          </a:prstGeom>
          <a:gradFill rotWithShape="0">
            <a:gsLst>
              <a:gs pos="0">
                <a:srgbClr val="FF0000"/>
              </a:gs>
              <a:gs pos="100000">
                <a:srgbClr val="FFFFFF"/>
              </a:gs>
            </a:gsLst>
            <a:lin ang="81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1" name="Rectangle 6"/>
          <p:cNvSpPr>
            <a:spLocks noChangeArrowheads="1"/>
          </p:cNvSpPr>
          <p:nvPr/>
        </p:nvSpPr>
        <p:spPr bwMode="auto">
          <a:xfrm>
            <a:off x="762000" y="990604"/>
            <a:ext cx="31750" cy="1052513"/>
          </a:xfrm>
          <a:prstGeom prst="rect">
            <a:avLst/>
          </a:prstGeom>
          <a:solidFill>
            <a:srgbClr val="1C1C1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2" name="Rectangle 7"/>
          <p:cNvSpPr>
            <a:spLocks noChangeArrowheads="1"/>
          </p:cNvSpPr>
          <p:nvPr/>
        </p:nvSpPr>
        <p:spPr bwMode="auto">
          <a:xfrm>
            <a:off x="442915" y="1781175"/>
            <a:ext cx="8226425" cy="31750"/>
          </a:xfrm>
          <a:prstGeom prst="rect">
            <a:avLst/>
          </a:prstGeom>
          <a:gradFill rotWithShape="0">
            <a:gsLst>
              <a:gs pos="0">
                <a:srgbClr val="FFFFFF"/>
              </a:gs>
              <a:gs pos="100000">
                <a:srgbClr val="1C1C1C"/>
              </a:gs>
            </a:gsLst>
            <a:lin ang="108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3" name="Rectangle 8"/>
          <p:cNvSpPr>
            <a:spLocks noGrp="1" noChangeArrowheads="1"/>
          </p:cNvSpPr>
          <p:nvPr>
            <p:ph type="title"/>
          </p:nvPr>
        </p:nvSpPr>
        <p:spPr bwMode="auto">
          <a:xfrm>
            <a:off x="1150938" y="617538"/>
            <a:ext cx="7791450"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de-DE"/>
              <a:t>Klicken Sie, um das Format des Titeltextes zu bearbeiten</a:t>
            </a:r>
          </a:p>
        </p:txBody>
      </p:sp>
      <p:sp>
        <p:nvSpPr>
          <p:cNvPr id="1034" name="Rectangle 9"/>
          <p:cNvSpPr>
            <a:spLocks noGrp="1" noChangeArrowheads="1"/>
          </p:cNvSpPr>
          <p:nvPr>
            <p:ph type="body" idx="1"/>
          </p:nvPr>
        </p:nvSpPr>
        <p:spPr bwMode="auto">
          <a:xfrm>
            <a:off x="1182688" y="2017713"/>
            <a:ext cx="7770812" cy="411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1035" name="Text Box 10"/>
          <p:cNvSpPr txBox="1">
            <a:spLocks noChangeArrowheads="1"/>
          </p:cNvSpPr>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 name="Rectangle 11"/>
          <p:cNvSpPr>
            <a:spLocks noGrp="1" noChangeArrowheads="1"/>
          </p:cNvSpPr>
          <p:nvPr>
            <p:ph type="ftr"/>
          </p:nvPr>
        </p:nvSpPr>
        <p:spPr bwMode="auto">
          <a:xfrm>
            <a:off x="3352802" y="6324604"/>
            <a:ext cx="28940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914377" algn="l"/>
                <a:tab pos="1828754" algn="l"/>
                <a:tab pos="2743131" algn="l"/>
                <a:tab pos="3657509" algn="l"/>
                <a:tab pos="4571886" algn="l"/>
                <a:tab pos="5486263" algn="l"/>
                <a:tab pos="6400640" algn="l"/>
                <a:tab pos="7315017" algn="l"/>
                <a:tab pos="8229394" algn="l"/>
                <a:tab pos="9143771" algn="l"/>
                <a:tab pos="10058149" algn="l"/>
              </a:tabLst>
              <a:defRPr>
                <a:solidFill>
                  <a:srgbClr val="000000"/>
                </a:solidFill>
                <a:latin typeface="Arial" charset="0"/>
                <a:ea typeface="Microsoft YaHei" charset="-122"/>
              </a:defRPr>
            </a:lvl1pPr>
          </a:lstStyle>
          <a:p>
            <a:pPr>
              <a:defRPr/>
            </a:pPr>
            <a:r>
              <a:rPr lang="de-DE" altLang="de-DE"/>
              <a:t>von Sönke Thormählen,  Schule im Alsterland</a:t>
            </a:r>
          </a:p>
        </p:txBody>
      </p:sp>
      <p:sp>
        <p:nvSpPr>
          <p:cNvPr id="1036" name="Rectangle 12"/>
          <p:cNvSpPr>
            <a:spLocks noGrp="1" noChangeArrowheads="1"/>
          </p:cNvSpPr>
          <p:nvPr>
            <p:ph type="sldNum"/>
          </p:nvPr>
        </p:nvSpPr>
        <p:spPr bwMode="auto">
          <a:xfrm>
            <a:off x="6781802" y="6324604"/>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SzPct val="100000"/>
              <a:tabLst>
                <a:tab pos="0" algn="l"/>
                <a:tab pos="914377" algn="l"/>
                <a:tab pos="1828754" algn="l"/>
                <a:tab pos="2743131" algn="l"/>
                <a:tab pos="3657509" algn="l"/>
                <a:tab pos="4571886" algn="l"/>
                <a:tab pos="5486263" algn="l"/>
                <a:tab pos="6400640" algn="l"/>
                <a:tab pos="7315017" algn="l"/>
                <a:tab pos="8229394" algn="l"/>
                <a:tab pos="9143771" algn="l"/>
                <a:tab pos="10058149" algn="l"/>
              </a:tabLst>
              <a:defRPr>
                <a:solidFill>
                  <a:srgbClr val="000000"/>
                </a:solidFill>
              </a:defRPr>
            </a:lvl1pPr>
          </a:lstStyle>
          <a:p>
            <a:pPr>
              <a:defRPr/>
            </a:pPr>
            <a:fld id="{A2DA741A-732E-4E34-B4FC-18F1FF3BF1EA}"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sldNum="0" hdr="0" dt="0"/>
  <p:txStyles>
    <p:titleStyle>
      <a:lvl1pPr algn="l" defTabSz="449251" rtl="0" eaLnBrk="0" fontAlgn="base" hangingPunct="0">
        <a:spcBef>
          <a:spcPct val="0"/>
        </a:spcBef>
        <a:spcAft>
          <a:spcPct val="0"/>
        </a:spcAft>
        <a:buClr>
          <a:srgbClr val="000000"/>
        </a:buClr>
        <a:buSzPct val="100000"/>
        <a:buFont typeface="Times New Roman" panose="02020603050405020304" pitchFamily="18" charset="0"/>
        <a:defRPr sz="4400">
          <a:solidFill>
            <a:srgbClr val="333399"/>
          </a:solidFill>
          <a:latin typeface="+mj-lt"/>
          <a:ea typeface="+mj-ea"/>
          <a:cs typeface="+mj-cs"/>
        </a:defRPr>
      </a:lvl1pPr>
      <a:lvl2pPr algn="l" defTabSz="449251" rtl="0" eaLnBrk="0" fontAlgn="base" hangingPunct="0">
        <a:spcBef>
          <a:spcPct val="0"/>
        </a:spcBef>
        <a:spcAft>
          <a:spcPct val="0"/>
        </a:spcAft>
        <a:buClr>
          <a:srgbClr val="000000"/>
        </a:buClr>
        <a:buSzPct val="100000"/>
        <a:buFont typeface="Times New Roman" panose="02020603050405020304" pitchFamily="18" charset="0"/>
        <a:defRPr sz="4400">
          <a:solidFill>
            <a:srgbClr val="333399"/>
          </a:solidFill>
          <a:latin typeface="Tahoma" charset="0"/>
          <a:ea typeface="Microsoft YaHei" charset="-122"/>
        </a:defRPr>
      </a:lvl2pPr>
      <a:lvl3pPr algn="l" defTabSz="449251" rtl="0" eaLnBrk="0" fontAlgn="base" hangingPunct="0">
        <a:spcBef>
          <a:spcPct val="0"/>
        </a:spcBef>
        <a:spcAft>
          <a:spcPct val="0"/>
        </a:spcAft>
        <a:buClr>
          <a:srgbClr val="000000"/>
        </a:buClr>
        <a:buSzPct val="100000"/>
        <a:buFont typeface="Times New Roman" panose="02020603050405020304" pitchFamily="18" charset="0"/>
        <a:defRPr sz="4400">
          <a:solidFill>
            <a:srgbClr val="333399"/>
          </a:solidFill>
          <a:latin typeface="Tahoma" charset="0"/>
          <a:ea typeface="Microsoft YaHei" charset="-122"/>
        </a:defRPr>
      </a:lvl3pPr>
      <a:lvl4pPr algn="l" defTabSz="449251" rtl="0" eaLnBrk="0" fontAlgn="base" hangingPunct="0">
        <a:spcBef>
          <a:spcPct val="0"/>
        </a:spcBef>
        <a:spcAft>
          <a:spcPct val="0"/>
        </a:spcAft>
        <a:buClr>
          <a:srgbClr val="000000"/>
        </a:buClr>
        <a:buSzPct val="100000"/>
        <a:buFont typeface="Times New Roman" panose="02020603050405020304" pitchFamily="18" charset="0"/>
        <a:defRPr sz="4400">
          <a:solidFill>
            <a:srgbClr val="333399"/>
          </a:solidFill>
          <a:latin typeface="Tahoma" charset="0"/>
          <a:ea typeface="Microsoft YaHei" charset="-122"/>
        </a:defRPr>
      </a:lvl4pPr>
      <a:lvl5pPr algn="l" defTabSz="449251" rtl="0" eaLnBrk="0" fontAlgn="base" hangingPunct="0">
        <a:spcBef>
          <a:spcPct val="0"/>
        </a:spcBef>
        <a:spcAft>
          <a:spcPct val="0"/>
        </a:spcAft>
        <a:buClr>
          <a:srgbClr val="000000"/>
        </a:buClr>
        <a:buSzPct val="100000"/>
        <a:buFont typeface="Times New Roman" panose="02020603050405020304" pitchFamily="18" charset="0"/>
        <a:defRPr sz="4400">
          <a:solidFill>
            <a:srgbClr val="333399"/>
          </a:solidFill>
          <a:latin typeface="Tahoma" charset="0"/>
          <a:ea typeface="Microsoft YaHei" charset="-122"/>
        </a:defRPr>
      </a:lvl5pPr>
      <a:lvl6pPr marL="2514537" indent="-228594" algn="l" defTabSz="449251" rtl="0" eaLnBrk="0" fontAlgn="base" hangingPunct="0">
        <a:spcBef>
          <a:spcPct val="0"/>
        </a:spcBef>
        <a:spcAft>
          <a:spcPct val="0"/>
        </a:spcAft>
        <a:buClr>
          <a:srgbClr val="000000"/>
        </a:buClr>
        <a:buSzPct val="100000"/>
        <a:buFont typeface="Times New Roman" pitchFamily="16" charset="0"/>
        <a:defRPr sz="4400">
          <a:solidFill>
            <a:srgbClr val="333399"/>
          </a:solidFill>
          <a:latin typeface="Tahoma" charset="0"/>
          <a:ea typeface="Microsoft YaHei" charset="-122"/>
        </a:defRPr>
      </a:lvl6pPr>
      <a:lvl7pPr marL="2971726" indent="-228594" algn="l" defTabSz="449251" rtl="0" eaLnBrk="0" fontAlgn="base" hangingPunct="0">
        <a:spcBef>
          <a:spcPct val="0"/>
        </a:spcBef>
        <a:spcAft>
          <a:spcPct val="0"/>
        </a:spcAft>
        <a:buClr>
          <a:srgbClr val="000000"/>
        </a:buClr>
        <a:buSzPct val="100000"/>
        <a:buFont typeface="Times New Roman" pitchFamily="16" charset="0"/>
        <a:defRPr sz="4400">
          <a:solidFill>
            <a:srgbClr val="333399"/>
          </a:solidFill>
          <a:latin typeface="Tahoma" charset="0"/>
          <a:ea typeface="Microsoft YaHei" charset="-122"/>
        </a:defRPr>
      </a:lvl7pPr>
      <a:lvl8pPr marL="3428914" indent="-228594" algn="l" defTabSz="449251" rtl="0" eaLnBrk="0" fontAlgn="base" hangingPunct="0">
        <a:spcBef>
          <a:spcPct val="0"/>
        </a:spcBef>
        <a:spcAft>
          <a:spcPct val="0"/>
        </a:spcAft>
        <a:buClr>
          <a:srgbClr val="000000"/>
        </a:buClr>
        <a:buSzPct val="100000"/>
        <a:buFont typeface="Times New Roman" pitchFamily="16" charset="0"/>
        <a:defRPr sz="4400">
          <a:solidFill>
            <a:srgbClr val="333399"/>
          </a:solidFill>
          <a:latin typeface="Tahoma" charset="0"/>
          <a:ea typeface="Microsoft YaHei" charset="-122"/>
        </a:defRPr>
      </a:lvl8pPr>
      <a:lvl9pPr marL="3886103" indent="-228594" algn="l" defTabSz="449251" rtl="0" eaLnBrk="0" fontAlgn="base" hangingPunct="0">
        <a:spcBef>
          <a:spcPct val="0"/>
        </a:spcBef>
        <a:spcAft>
          <a:spcPct val="0"/>
        </a:spcAft>
        <a:buClr>
          <a:srgbClr val="000000"/>
        </a:buClr>
        <a:buSzPct val="100000"/>
        <a:buFont typeface="Times New Roman" pitchFamily="16" charset="0"/>
        <a:defRPr sz="4400">
          <a:solidFill>
            <a:srgbClr val="333399"/>
          </a:solidFill>
          <a:latin typeface="Tahoma" charset="0"/>
          <a:ea typeface="Microsoft YaHei" charset="-122"/>
        </a:defRPr>
      </a:lvl9pPr>
    </p:titleStyle>
    <p:bodyStyle>
      <a:lvl1pPr marL="342891" indent="-342891" algn="l" defTabSz="449251"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32" indent="-285744" algn="l" defTabSz="449251"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2971" indent="-228594" algn="l" defTabSz="449251"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160" indent="-228594" algn="l" defTabSz="449251"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349" indent="-228594" algn="l" defTabSz="449251"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537" indent="-228594" algn="l" defTabSz="449251"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726" indent="-228594" algn="l" defTabSz="449251"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8914" indent="-228594" algn="l" defTabSz="449251"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103" indent="-228594" algn="l" defTabSz="449251"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AB5E4"/>
            </a:gs>
            <a:gs pos="42999">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075" name="Textplatzhalt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defTabSz="914377" eaLnBrk="1" fontAlgn="auto" hangingPunct="1">
              <a:spcBef>
                <a:spcPts val="0"/>
              </a:spcBef>
              <a:spcAft>
                <a:spcPts val="0"/>
              </a:spcAft>
              <a:buClrTx/>
              <a:buSzTx/>
              <a:buFontTx/>
              <a:buNone/>
              <a:defRPr sz="1200">
                <a:solidFill>
                  <a:prstClr val="black">
                    <a:tint val="75000"/>
                  </a:prstClr>
                </a:solidFill>
                <a:latin typeface="Calibri"/>
                <a:ea typeface="+mn-ea"/>
              </a:defRPr>
            </a:lvl1pPr>
          </a:lstStyle>
          <a:p>
            <a:pPr>
              <a:defRPr/>
            </a:pPr>
            <a:fld id="{CEE3F239-E8B1-4D76-8CB3-13AA099C6BF9}" type="datetimeFigureOut">
              <a:rPr lang="de-DE"/>
              <a:pPr>
                <a:defRPr/>
              </a:pPr>
              <a:t>08.02.22</a:t>
            </a:fld>
            <a:endParaRPr lang="de-DE"/>
          </a:p>
        </p:txBody>
      </p:sp>
      <p:sp>
        <p:nvSpPr>
          <p:cNvPr id="5" name="Fußzeilenplatzhalt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defTabSz="914377" eaLnBrk="1" fontAlgn="auto" hangingPunct="1">
              <a:spcBef>
                <a:spcPts val="0"/>
              </a:spcBef>
              <a:spcAft>
                <a:spcPts val="0"/>
              </a:spcAft>
              <a:buClrTx/>
              <a:buSzTx/>
              <a:buFontTx/>
              <a:buNone/>
              <a:defRPr sz="1200">
                <a:solidFill>
                  <a:prstClr val="black">
                    <a:tint val="75000"/>
                  </a:prstClr>
                </a:solidFill>
                <a:latin typeface="Calibri"/>
                <a:ea typeface="+mn-ea"/>
              </a:defRPr>
            </a:lvl1pPr>
          </a:lstStyle>
          <a:p>
            <a:pPr>
              <a:defRPr/>
            </a:pPr>
            <a:endParaRPr lang="de-DE"/>
          </a:p>
        </p:txBody>
      </p:sp>
      <p:sp>
        <p:nvSpPr>
          <p:cNvPr id="6" name="Foliennummernplatzhalt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377" eaLnBrk="1" hangingPunct="1">
              <a:defRPr sz="1200">
                <a:solidFill>
                  <a:srgbClr val="898989"/>
                </a:solidFill>
                <a:latin typeface="Calibri" panose="020F0502020204030204" pitchFamily="34" charset="0"/>
              </a:defRPr>
            </a:lvl1pPr>
          </a:lstStyle>
          <a:p>
            <a:pPr>
              <a:defRPr/>
            </a:pPr>
            <a:fld id="{99FEB4F0-7C6D-4D18-8BE2-FCC26B89DEA2}"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18/10/relationships/comments" Target="../comments/modernComment_12E_B1E3516A.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png"/><Relationship Id="rId7" Type="http://schemas.openxmlformats.org/officeDocument/2006/relationships/hyperlink" Target="https://youtu.be/pZO3fgK9DMk"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6.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6.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customXml" Target="../ink/ink4.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8.jp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66.pn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80.JP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microsoft.com/office/2018/10/relationships/comments" Target="../comments/modernComment_14A_EF26EFF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4.xml"/><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2" Type="http://schemas.microsoft.com/office/2018/10/relationships/comments" Target="../comments/modernComment_123_783B283F.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gif"/></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microsoft.com/office/2018/10/relationships/comments" Target="../comments/modernComment_14E_B9AE474B.xml"/><Relationship Id="rId1" Type="http://schemas.openxmlformats.org/officeDocument/2006/relationships/slideLayout" Target="../slideLayouts/slideLayout4.xml"/><Relationship Id="rId6" Type="http://schemas.openxmlformats.org/officeDocument/2006/relationships/hyperlink" Target="https://www.schule-im-alsterland.de/wp-content/uploads/2022/01/Na-2020-12-04-Schulanmeldung-2.pdf" TargetMode="External"/><Relationship Id="rId5" Type="http://schemas.openxmlformats.org/officeDocument/2006/relationships/hyperlink" Target="https://www.schule-im-alsterland.de/anmeldung-fuer-die-fuenfte-klasse/" TargetMode="External"/><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18/10/relationships/comments" Target="../comments/modernComment_12D_387B5D2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2" y="688621"/>
            <a:ext cx="7560840" cy="1141412"/>
          </a:xfrm>
        </p:spPr>
        <p:txBody>
          <a:bodyPr/>
          <a:lstStyle/>
          <a:p>
            <a:r>
              <a:rPr lang="de-DE" sz="4800" dirty="0"/>
              <a:t>Schule im Alsterland</a:t>
            </a:r>
          </a:p>
        </p:txBody>
      </p:sp>
      <p:pic>
        <p:nvPicPr>
          <p:cNvPr id="5" name="Inhaltsplatzhalter 4"/>
          <p:cNvPicPr>
            <a:picLocks noGrp="1" noChangeAspect="1"/>
          </p:cNvPicPr>
          <p:nvPr>
            <p:ph idx="1"/>
          </p:nvPr>
        </p:nvPicPr>
        <p:blipFill>
          <a:blip r:embed="rId2"/>
          <a:stretch>
            <a:fillRect/>
          </a:stretch>
        </p:blipFill>
        <p:spPr>
          <a:xfrm>
            <a:off x="3201562" y="5598673"/>
            <a:ext cx="2594865" cy="1141412"/>
          </a:xfrm>
          <a:prstGeom prst="rect">
            <a:avLst/>
          </a:prstGeom>
        </p:spPr>
      </p:pic>
      <p:sp>
        <p:nvSpPr>
          <p:cNvPr id="3" name="Textfeld 2">
            <a:extLst>
              <a:ext uri="{FF2B5EF4-FFF2-40B4-BE49-F238E27FC236}">
                <a16:creationId xmlns:a16="http://schemas.microsoft.com/office/drawing/2014/main" id="{73AF0BF3-90F8-2C46-B581-ED0EFE1D00EB}"/>
              </a:ext>
            </a:extLst>
          </p:cNvPr>
          <p:cNvSpPr txBox="1"/>
          <p:nvPr/>
        </p:nvSpPr>
        <p:spPr>
          <a:xfrm>
            <a:off x="899593" y="2193219"/>
            <a:ext cx="7791451" cy="1600438"/>
          </a:xfrm>
          <a:prstGeom prst="rect">
            <a:avLst/>
          </a:prstGeom>
          <a:noFill/>
        </p:spPr>
        <p:txBody>
          <a:bodyPr wrap="square" rtlCol="0">
            <a:spAutoFit/>
          </a:bodyPr>
          <a:lstStyle/>
          <a:p>
            <a:pPr algn="ctr"/>
            <a:r>
              <a:rPr lang="de-DE" sz="4000" dirty="0">
                <a:solidFill>
                  <a:srgbClr val="333399"/>
                </a:solidFill>
                <a:latin typeface="+mj-lt"/>
                <a:ea typeface="+mj-ea"/>
                <a:cs typeface="+mj-cs"/>
              </a:rPr>
              <a:t>Digitaler Infoabend</a:t>
            </a:r>
          </a:p>
          <a:p>
            <a:pPr algn="ctr"/>
            <a:r>
              <a:rPr lang="de-DE" sz="4000" dirty="0">
                <a:solidFill>
                  <a:srgbClr val="333399"/>
                </a:solidFill>
                <a:latin typeface="+mj-lt"/>
                <a:ea typeface="+mj-ea"/>
                <a:cs typeface="+mj-cs"/>
              </a:rPr>
              <a:t>-</a:t>
            </a:r>
          </a:p>
          <a:p>
            <a:pPr algn="ctr"/>
            <a:r>
              <a:rPr lang="de-DE" dirty="0">
                <a:solidFill>
                  <a:srgbClr val="333399"/>
                </a:solidFill>
                <a:latin typeface="+mj-lt"/>
                <a:ea typeface="+mj-ea"/>
                <a:cs typeface="+mj-cs"/>
              </a:rPr>
              <a:t>08.02.2022</a:t>
            </a:r>
          </a:p>
        </p:txBody>
      </p:sp>
      <p:pic>
        <p:nvPicPr>
          <p:cNvPr id="1026" name="Picture 2" descr="Schule ohne Rassismus – Schule mit Courage – Wikipedia">
            <a:extLst>
              <a:ext uri="{FF2B5EF4-FFF2-40B4-BE49-F238E27FC236}">
                <a16:creationId xmlns:a16="http://schemas.microsoft.com/office/drawing/2014/main" id="{FDEF98FD-8DF9-FB41-9F3C-812D3ACA4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31" y="5751506"/>
            <a:ext cx="2431281" cy="835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lasse 2000“ - Ein klasse Programm für über 20.000 Klassen •  kinderaerztliche-praxis">
            <a:extLst>
              <a:ext uri="{FF2B5EF4-FFF2-40B4-BE49-F238E27FC236}">
                <a16:creationId xmlns:a16="http://schemas.microsoft.com/office/drawing/2014/main" id="{A9564F9C-1EFE-794F-9771-2AD332F5E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672" y="5260145"/>
            <a:ext cx="2711803" cy="13234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ule im Alsterland – Gemeinsam länger lernen">
            <a:extLst>
              <a:ext uri="{FF2B5EF4-FFF2-40B4-BE49-F238E27FC236}">
                <a16:creationId xmlns:a16="http://schemas.microsoft.com/office/drawing/2014/main" id="{7E13EA0D-D4D6-7647-9E5B-E62F74CE0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724" y="151952"/>
            <a:ext cx="1144699" cy="755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1315BBF-5AD0-1A44-B5BC-4ED395F4F82F}"/>
              </a:ext>
            </a:extLst>
          </p:cNvPr>
          <p:cNvSpPr txBox="1"/>
          <p:nvPr/>
        </p:nvSpPr>
        <p:spPr>
          <a:xfrm>
            <a:off x="2447764" y="4029042"/>
            <a:ext cx="4248472" cy="830997"/>
          </a:xfrm>
          <a:prstGeom prst="rect">
            <a:avLst/>
          </a:prstGeom>
          <a:noFill/>
        </p:spPr>
        <p:txBody>
          <a:bodyPr wrap="square" rtlCol="0">
            <a:spAutoFit/>
          </a:bodyPr>
          <a:lstStyle/>
          <a:p>
            <a:pPr algn="ctr"/>
            <a:r>
              <a:rPr lang="de-DE" sz="4800" dirty="0">
                <a:solidFill>
                  <a:srgbClr val="333399"/>
                </a:solidFill>
                <a:latin typeface="+mj-lt"/>
                <a:ea typeface="+mj-ea"/>
                <a:cs typeface="+mj-cs"/>
              </a:rPr>
              <a:t>Guten Abend</a:t>
            </a:r>
          </a:p>
        </p:txBody>
      </p:sp>
      <p:cxnSp>
        <p:nvCxnSpPr>
          <p:cNvPr id="8" name="Gerade Verbindung 7">
            <a:extLst>
              <a:ext uri="{FF2B5EF4-FFF2-40B4-BE49-F238E27FC236}">
                <a16:creationId xmlns:a16="http://schemas.microsoft.com/office/drawing/2014/main" id="{4E7421F3-5EAB-BF4C-A6BD-FE85FB83ADEB}"/>
              </a:ext>
            </a:extLst>
          </p:cNvPr>
          <p:cNvCxnSpPr/>
          <p:nvPr/>
        </p:nvCxnSpPr>
        <p:spPr bwMode="auto">
          <a:xfrm>
            <a:off x="179512" y="5157192"/>
            <a:ext cx="8640960" cy="0"/>
          </a:xfrm>
          <a:prstGeom prst="line">
            <a:avLst/>
          </a:prstGeom>
          <a:solidFill>
            <a:srgbClr val="00B8FF"/>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085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B547F-6EB6-7246-9B8C-5E3E2FF1EA16}"/>
              </a:ext>
            </a:extLst>
          </p:cNvPr>
          <p:cNvSpPr>
            <a:spLocks noGrp="1"/>
          </p:cNvSpPr>
          <p:nvPr>
            <p:ph type="title"/>
          </p:nvPr>
        </p:nvSpPr>
        <p:spPr>
          <a:xfrm>
            <a:off x="1259632" y="643335"/>
            <a:ext cx="5472608" cy="1143000"/>
          </a:xfrm>
        </p:spPr>
        <p:txBody>
          <a:bodyPr/>
          <a:lstStyle/>
          <a:p>
            <a:r>
              <a:rPr lang="de-DE" sz="3600" dirty="0"/>
              <a:t>Unsere Sekretärinnen</a:t>
            </a:r>
          </a:p>
        </p:txBody>
      </p:sp>
      <p:sp>
        <p:nvSpPr>
          <p:cNvPr id="5" name="Textplatzhalter 4">
            <a:extLst>
              <a:ext uri="{FF2B5EF4-FFF2-40B4-BE49-F238E27FC236}">
                <a16:creationId xmlns:a16="http://schemas.microsoft.com/office/drawing/2014/main" id="{CFEACA92-5581-AF4A-9763-F011CA9AAA0B}"/>
              </a:ext>
            </a:extLst>
          </p:cNvPr>
          <p:cNvSpPr>
            <a:spLocks noGrp="1"/>
          </p:cNvSpPr>
          <p:nvPr>
            <p:ph type="body" idx="1"/>
          </p:nvPr>
        </p:nvSpPr>
        <p:spPr>
          <a:xfrm>
            <a:off x="483623" y="1854994"/>
            <a:ext cx="4040188" cy="639763"/>
          </a:xfrm>
        </p:spPr>
        <p:txBody>
          <a:bodyPr/>
          <a:lstStyle/>
          <a:p>
            <a:r>
              <a:rPr lang="de-DE" dirty="0">
                <a:solidFill>
                  <a:schemeClr val="accent6"/>
                </a:solidFill>
              </a:rPr>
              <a:t>Frau </a:t>
            </a:r>
            <a:r>
              <a:rPr lang="de-DE" dirty="0" err="1">
                <a:solidFill>
                  <a:schemeClr val="accent6"/>
                </a:solidFill>
              </a:rPr>
              <a:t>Nabow</a:t>
            </a:r>
            <a:r>
              <a:rPr lang="de-DE" dirty="0">
                <a:solidFill>
                  <a:schemeClr val="accent6"/>
                </a:solidFill>
              </a:rPr>
              <a:t> in Nahe</a:t>
            </a:r>
          </a:p>
        </p:txBody>
      </p:sp>
      <p:pic>
        <p:nvPicPr>
          <p:cNvPr id="11" name="Inhaltsplatzhalter 10" descr="Ein Bild, das Text, drinnen, Decke, Bereich enthält.&#10;&#10;Automatisch generierte Beschreibung">
            <a:extLst>
              <a:ext uri="{FF2B5EF4-FFF2-40B4-BE49-F238E27FC236}">
                <a16:creationId xmlns:a16="http://schemas.microsoft.com/office/drawing/2014/main" id="{F4909877-D51C-6643-BD38-B88630553C5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9555" y="2632077"/>
            <a:ext cx="3477617" cy="2608213"/>
          </a:xfrm>
        </p:spPr>
      </p:pic>
      <p:sp>
        <p:nvSpPr>
          <p:cNvPr id="7" name="Textplatzhalter 6">
            <a:extLst>
              <a:ext uri="{FF2B5EF4-FFF2-40B4-BE49-F238E27FC236}">
                <a16:creationId xmlns:a16="http://schemas.microsoft.com/office/drawing/2014/main" id="{E82F6B69-B0A8-9A4D-B628-FC5B16FBD79D}"/>
              </a:ext>
            </a:extLst>
          </p:cNvPr>
          <p:cNvSpPr>
            <a:spLocks noGrp="1"/>
          </p:cNvSpPr>
          <p:nvPr>
            <p:ph type="body" sz="quarter" idx="3"/>
          </p:nvPr>
        </p:nvSpPr>
        <p:spPr>
          <a:xfrm>
            <a:off x="4645028" y="1854994"/>
            <a:ext cx="4041775" cy="639763"/>
          </a:xfrm>
        </p:spPr>
        <p:txBody>
          <a:bodyPr/>
          <a:lstStyle/>
          <a:p>
            <a:r>
              <a:rPr lang="de-DE" dirty="0">
                <a:solidFill>
                  <a:schemeClr val="accent6"/>
                </a:solidFill>
              </a:rPr>
              <a:t>Frau Arendt in </a:t>
            </a:r>
            <a:r>
              <a:rPr lang="de-DE" dirty="0" err="1">
                <a:solidFill>
                  <a:schemeClr val="accent6"/>
                </a:solidFill>
              </a:rPr>
              <a:t>Sülfeld</a:t>
            </a:r>
            <a:endParaRPr lang="de-DE" dirty="0">
              <a:solidFill>
                <a:schemeClr val="accent6"/>
              </a:solidFill>
            </a:endParaRPr>
          </a:p>
        </p:txBody>
      </p:sp>
      <p:pic>
        <p:nvPicPr>
          <p:cNvPr id="13" name="Inhaltsplatzhalter 12" descr="Ein Bild, das Text, Person, drinnen, Büro enthält.&#10;&#10;Automatisch generierte Beschreibung">
            <a:extLst>
              <a:ext uri="{FF2B5EF4-FFF2-40B4-BE49-F238E27FC236}">
                <a16:creationId xmlns:a16="http://schemas.microsoft.com/office/drawing/2014/main" id="{50CE178B-7661-E04B-A4B6-802AAE2D1FD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126836" y="2563416"/>
            <a:ext cx="2325487" cy="3100651"/>
          </a:xfrm>
        </p:spPr>
      </p:pic>
      <p:sp>
        <p:nvSpPr>
          <p:cNvPr id="9" name="Textfeld 8">
            <a:extLst>
              <a:ext uri="{FF2B5EF4-FFF2-40B4-BE49-F238E27FC236}">
                <a16:creationId xmlns:a16="http://schemas.microsoft.com/office/drawing/2014/main" id="{6430220F-B436-1341-A1EE-D4048D3E805A}"/>
              </a:ext>
            </a:extLst>
          </p:cNvPr>
          <p:cNvSpPr txBox="1"/>
          <p:nvPr/>
        </p:nvSpPr>
        <p:spPr>
          <a:xfrm>
            <a:off x="483622" y="5589240"/>
            <a:ext cx="8203179" cy="369332"/>
          </a:xfrm>
          <a:prstGeom prst="rect">
            <a:avLst/>
          </a:prstGeom>
          <a:noFill/>
        </p:spPr>
        <p:txBody>
          <a:bodyPr wrap="square" rtlCol="0">
            <a:spAutoFit/>
          </a:bodyPr>
          <a:lstStyle/>
          <a:p>
            <a:r>
              <a:rPr lang="de-DE" dirty="0">
                <a:solidFill>
                  <a:schemeClr val="accent6"/>
                </a:solidFill>
              </a:rPr>
              <a:t>Vielfältiger kann ein Job kaum sein!</a:t>
            </a:r>
          </a:p>
        </p:txBody>
      </p:sp>
    </p:spTree>
    <p:extLst>
      <p:ext uri="{BB962C8B-B14F-4D97-AF65-F5344CB8AC3E}">
        <p14:creationId xmlns:p14="http://schemas.microsoft.com/office/powerpoint/2010/main" val="298446474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FD57D68-C817-9441-95E0-B6BBF6DC8208}"/>
              </a:ext>
            </a:extLst>
          </p:cNvPr>
          <p:cNvSpPr>
            <a:spLocks noGrp="1"/>
          </p:cNvSpPr>
          <p:nvPr>
            <p:ph type="title"/>
          </p:nvPr>
        </p:nvSpPr>
        <p:spPr>
          <a:xfrm>
            <a:off x="1150938" y="617539"/>
            <a:ext cx="7791451" cy="1141412"/>
          </a:xfrm>
        </p:spPr>
        <p:txBody>
          <a:bodyPr vert="horz" wrap="square" lIns="90000" tIns="46800" rIns="90000" bIns="46800" numCol="1" anchor="b" anchorCtr="0" compatLnSpc="1">
            <a:prstTxWarp prst="textNoShape">
              <a:avLst/>
            </a:prstTxWarp>
            <a:normAutofit/>
          </a:bodyPr>
          <a:lstStyle/>
          <a:p>
            <a:r>
              <a:rPr lang="de-DE" dirty="0">
                <a:latin typeface="+mj-lt"/>
                <a:ea typeface="+mj-ea"/>
                <a:cs typeface="+mj-cs"/>
              </a:rPr>
              <a:t>Helfende Hände</a:t>
            </a:r>
          </a:p>
        </p:txBody>
      </p:sp>
      <p:pic>
        <p:nvPicPr>
          <p:cNvPr id="6146" name="Picture 2">
            <a:extLst>
              <a:ext uri="{FF2B5EF4-FFF2-40B4-BE49-F238E27FC236}">
                <a16:creationId xmlns:a16="http://schemas.microsoft.com/office/drawing/2014/main" id="{F3137633-122D-084E-918B-070DC43D3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535" b="9535"/>
          <a:stretch/>
        </p:blipFill>
        <p:spPr bwMode="auto">
          <a:xfrm>
            <a:off x="899593" y="2127251"/>
            <a:ext cx="3808412" cy="4113212"/>
          </a:xfrm>
          <a:prstGeom prst="rect">
            <a:avLst/>
          </a:prstGeom>
          <a:solidFill>
            <a:srgbClr val="FFFFFF"/>
          </a:solidFill>
        </p:spPr>
      </p:pic>
      <p:sp>
        <p:nvSpPr>
          <p:cNvPr id="9" name="Textfeld 8">
            <a:extLst>
              <a:ext uri="{FF2B5EF4-FFF2-40B4-BE49-F238E27FC236}">
                <a16:creationId xmlns:a16="http://schemas.microsoft.com/office/drawing/2014/main" id="{B7274E17-0A89-8348-AE26-6F6BCEF92A92}"/>
              </a:ext>
            </a:extLst>
          </p:cNvPr>
          <p:cNvSpPr txBox="1"/>
          <p:nvPr/>
        </p:nvSpPr>
        <p:spPr bwMode="auto">
          <a:xfrm>
            <a:off x="5111404" y="2127251"/>
            <a:ext cx="3810000" cy="4113212"/>
          </a:xfrm>
          <a:prstGeom prst="rect">
            <a:avLst/>
          </a:prstGeom>
          <a:noFill/>
          <a:ln>
            <a:noFill/>
          </a:ln>
          <a:effectLst/>
        </p:spPr>
        <p:txBody>
          <a:bodyPr vert="horz" wrap="square" lIns="90000" tIns="46800" rIns="90000" bIns="46800" numCol="1" rtlCol="0" anchor="t" anchorCtr="0" compatLnSpc="1">
            <a:prstTxWarp prst="textNoShape">
              <a:avLst/>
            </a:prstTxWarp>
            <a:normAutofit/>
          </a:bodyPr>
          <a:lstStyle/>
          <a:p>
            <a:pPr>
              <a:lnSpc>
                <a:spcPct val="90000"/>
              </a:lnSpc>
              <a:spcAft>
                <a:spcPts val="600"/>
              </a:spcAft>
              <a:buClr>
                <a:srgbClr val="000000"/>
              </a:buClr>
              <a:buSzPct val="100000"/>
              <a:buFont typeface="Times New Roman" panose="02020603050405020304" pitchFamily="18" charset="0"/>
            </a:pPr>
            <a:r>
              <a:rPr lang="de-DE" dirty="0">
                <a:solidFill>
                  <a:schemeClr val="accent6"/>
                </a:solidFill>
                <a:latin typeface="+mn-lt"/>
                <a:ea typeface="+mn-ea"/>
              </a:rPr>
              <a:t>Damit Schule funktioniert, braucht man engagierte Menschen, die anpacken.</a:t>
            </a:r>
          </a:p>
          <a:p>
            <a:pPr>
              <a:lnSpc>
                <a:spcPct val="90000"/>
              </a:lnSpc>
              <a:spcAft>
                <a:spcPts val="600"/>
              </a:spcAft>
              <a:buClr>
                <a:srgbClr val="000000"/>
              </a:buClr>
              <a:buSzPct val="100000"/>
              <a:buFont typeface="Times New Roman" panose="02020603050405020304" pitchFamily="18" charset="0"/>
            </a:pPr>
            <a:endParaRPr lang="de-DE" dirty="0">
              <a:solidFill>
                <a:schemeClr val="accent6"/>
              </a:solidFill>
              <a:latin typeface="+mn-lt"/>
              <a:ea typeface="+mn-ea"/>
            </a:endParaRPr>
          </a:p>
          <a:p>
            <a:pPr>
              <a:lnSpc>
                <a:spcPct val="90000"/>
              </a:lnSpc>
              <a:spcAft>
                <a:spcPts val="600"/>
              </a:spcAft>
              <a:buClr>
                <a:srgbClr val="000000"/>
              </a:buClr>
              <a:buSzPct val="100000"/>
              <a:buFont typeface="Times New Roman" panose="02020603050405020304" pitchFamily="18" charset="0"/>
            </a:pPr>
            <a:r>
              <a:rPr lang="de-DE" dirty="0">
                <a:solidFill>
                  <a:schemeClr val="accent6"/>
                </a:solidFill>
                <a:latin typeface="+mn-lt"/>
                <a:ea typeface="+mn-ea"/>
              </a:rPr>
              <a:t>Unser Hausmeisterteam mit Herrn Kittel in Nahe und Herrn Grote in </a:t>
            </a:r>
            <a:r>
              <a:rPr lang="de-DE" dirty="0" err="1">
                <a:solidFill>
                  <a:schemeClr val="accent6"/>
                </a:solidFill>
                <a:latin typeface="+mn-lt"/>
                <a:ea typeface="+mn-ea"/>
              </a:rPr>
              <a:t>Sülfeld</a:t>
            </a:r>
            <a:r>
              <a:rPr lang="de-DE" dirty="0">
                <a:solidFill>
                  <a:schemeClr val="accent6"/>
                </a:solidFill>
                <a:latin typeface="+mn-lt"/>
                <a:ea typeface="+mn-ea"/>
              </a:rPr>
              <a:t> sorgen für einen funktionierenden Schulbetrieb.</a:t>
            </a:r>
          </a:p>
          <a:p>
            <a:pPr>
              <a:lnSpc>
                <a:spcPct val="90000"/>
              </a:lnSpc>
              <a:spcAft>
                <a:spcPts val="600"/>
              </a:spcAft>
              <a:buClr>
                <a:srgbClr val="000000"/>
              </a:buClr>
              <a:buSzPct val="100000"/>
              <a:buFont typeface="Times New Roman" panose="02020603050405020304" pitchFamily="18" charset="0"/>
            </a:pPr>
            <a:endParaRPr lang="de-DE" dirty="0">
              <a:solidFill>
                <a:schemeClr val="accent6"/>
              </a:solidFill>
              <a:latin typeface="+mn-lt"/>
              <a:ea typeface="+mn-ea"/>
            </a:endParaRPr>
          </a:p>
          <a:p>
            <a:pPr>
              <a:lnSpc>
                <a:spcPct val="90000"/>
              </a:lnSpc>
              <a:spcAft>
                <a:spcPts val="600"/>
              </a:spcAft>
              <a:buClr>
                <a:srgbClr val="000000"/>
              </a:buClr>
              <a:buSzPct val="100000"/>
              <a:buFont typeface="Times New Roman" panose="02020603050405020304" pitchFamily="18" charset="0"/>
            </a:pPr>
            <a:r>
              <a:rPr lang="de-DE" dirty="0">
                <a:solidFill>
                  <a:schemeClr val="accent6"/>
                </a:solidFill>
                <a:latin typeface="+mn-lt"/>
                <a:ea typeface="+mn-ea"/>
              </a:rPr>
              <a:t>Unterstützt werden die beiden von den Mitarbeiterinnen des Schulverbandes, die unsere Schule täglich reinigen.</a:t>
            </a:r>
          </a:p>
        </p:txBody>
      </p:sp>
    </p:spTree>
    <p:extLst>
      <p:ext uri="{BB962C8B-B14F-4D97-AF65-F5344CB8AC3E}">
        <p14:creationId xmlns:p14="http://schemas.microsoft.com/office/powerpoint/2010/main" val="2405574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B3A52-2D47-2C41-949E-2E737CD721D3}"/>
              </a:ext>
            </a:extLst>
          </p:cNvPr>
          <p:cNvSpPr>
            <a:spLocks noGrp="1"/>
          </p:cNvSpPr>
          <p:nvPr>
            <p:ph type="title"/>
          </p:nvPr>
        </p:nvSpPr>
        <p:spPr>
          <a:xfrm>
            <a:off x="1202021" y="693515"/>
            <a:ext cx="5942928" cy="1143000"/>
          </a:xfrm>
        </p:spPr>
        <p:txBody>
          <a:bodyPr/>
          <a:lstStyle/>
          <a:p>
            <a:r>
              <a:rPr lang="de-DE" dirty="0"/>
              <a:t>Unsere Schule</a:t>
            </a:r>
          </a:p>
        </p:txBody>
      </p:sp>
      <p:sp>
        <p:nvSpPr>
          <p:cNvPr id="6" name="Textplatzhalter 5">
            <a:extLst>
              <a:ext uri="{FF2B5EF4-FFF2-40B4-BE49-F238E27FC236}">
                <a16:creationId xmlns:a16="http://schemas.microsoft.com/office/drawing/2014/main" id="{C2FAC4ED-0E9B-4C4C-99A5-30BE47B76E93}"/>
              </a:ext>
            </a:extLst>
          </p:cNvPr>
          <p:cNvSpPr>
            <a:spLocks noGrp="1"/>
          </p:cNvSpPr>
          <p:nvPr>
            <p:ph type="body" idx="1"/>
          </p:nvPr>
        </p:nvSpPr>
        <p:spPr>
          <a:xfrm>
            <a:off x="482534" y="1988841"/>
            <a:ext cx="4040188" cy="639763"/>
          </a:xfrm>
        </p:spPr>
        <p:txBody>
          <a:bodyPr/>
          <a:lstStyle/>
          <a:p>
            <a:r>
              <a:rPr lang="de-DE" dirty="0">
                <a:solidFill>
                  <a:schemeClr val="accent6"/>
                </a:solidFill>
              </a:rPr>
              <a:t>Standort Nahe</a:t>
            </a:r>
          </a:p>
        </p:txBody>
      </p:sp>
      <p:sp>
        <p:nvSpPr>
          <p:cNvPr id="8" name="Textplatzhalter 7">
            <a:extLst>
              <a:ext uri="{FF2B5EF4-FFF2-40B4-BE49-F238E27FC236}">
                <a16:creationId xmlns:a16="http://schemas.microsoft.com/office/drawing/2014/main" id="{8A6FC0AF-3B4E-C542-973B-19FF4C1B0523}"/>
              </a:ext>
            </a:extLst>
          </p:cNvPr>
          <p:cNvSpPr>
            <a:spLocks noGrp="1"/>
          </p:cNvSpPr>
          <p:nvPr>
            <p:ph type="body" sz="quarter" idx="3"/>
          </p:nvPr>
        </p:nvSpPr>
        <p:spPr>
          <a:xfrm>
            <a:off x="4645028" y="1988841"/>
            <a:ext cx="4041775" cy="639763"/>
          </a:xfrm>
        </p:spPr>
        <p:txBody>
          <a:bodyPr/>
          <a:lstStyle/>
          <a:p>
            <a:r>
              <a:rPr lang="de-DE" dirty="0">
                <a:solidFill>
                  <a:schemeClr val="accent6"/>
                </a:solidFill>
              </a:rPr>
              <a:t>Standort </a:t>
            </a:r>
            <a:r>
              <a:rPr lang="de-DE" dirty="0" err="1">
                <a:solidFill>
                  <a:schemeClr val="accent6"/>
                </a:solidFill>
              </a:rPr>
              <a:t>Sülfeld</a:t>
            </a:r>
            <a:endParaRPr lang="de-DE" dirty="0">
              <a:solidFill>
                <a:schemeClr val="accent6"/>
              </a:solidFill>
            </a:endParaRPr>
          </a:p>
        </p:txBody>
      </p:sp>
      <p:pic>
        <p:nvPicPr>
          <p:cNvPr id="4098" name="Picture 2" descr="Schule im Alsterland">
            <a:extLst>
              <a:ext uri="{FF2B5EF4-FFF2-40B4-BE49-F238E27FC236}">
                <a16:creationId xmlns:a16="http://schemas.microsoft.com/office/drawing/2014/main" id="{FF69A815-A311-4D49-AE13-719E3959BF2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522722" y="2780929"/>
            <a:ext cx="4040188" cy="2173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meinde Nahe - Schule im Alsterland - Standort Nahe (mit Grundschulteil)">
            <a:extLst>
              <a:ext uri="{FF2B5EF4-FFF2-40B4-BE49-F238E27FC236}">
                <a16:creationId xmlns:a16="http://schemas.microsoft.com/office/drawing/2014/main" id="{4AE9E8A3-A80B-1D41-8431-E77117E1759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0829" y="2780929"/>
            <a:ext cx="3712656" cy="21732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DF05D002-2E62-E446-8F39-BAE955182F35}"/>
              </a:ext>
            </a:extLst>
          </p:cNvPr>
          <p:cNvSpPr txBox="1"/>
          <p:nvPr/>
        </p:nvSpPr>
        <p:spPr>
          <a:xfrm>
            <a:off x="460830" y="5229200"/>
            <a:ext cx="2166955" cy="1477328"/>
          </a:xfrm>
          <a:prstGeom prst="rect">
            <a:avLst/>
          </a:prstGeom>
          <a:noFill/>
        </p:spPr>
        <p:txBody>
          <a:bodyPr wrap="square" rtlCol="0">
            <a:spAutoFit/>
          </a:bodyPr>
          <a:lstStyle/>
          <a:p>
            <a:r>
              <a:rPr lang="de-DE" u="sng" dirty="0">
                <a:solidFill>
                  <a:schemeClr val="accent6"/>
                </a:solidFill>
              </a:rPr>
              <a:t>Grundschule:</a:t>
            </a:r>
          </a:p>
          <a:p>
            <a:endParaRPr lang="de-DE" dirty="0">
              <a:solidFill>
                <a:schemeClr val="accent6"/>
              </a:solidFill>
            </a:endParaRPr>
          </a:p>
          <a:p>
            <a:pPr marL="285744" indent="-285744">
              <a:buFont typeface="Arial" panose="020B0604020202020204" pitchFamily="34" charset="0"/>
              <a:buChar char="•"/>
            </a:pPr>
            <a:r>
              <a:rPr lang="de-DE" dirty="0">
                <a:solidFill>
                  <a:schemeClr val="accent6"/>
                </a:solidFill>
              </a:rPr>
              <a:t>181 </a:t>
            </a:r>
            <a:r>
              <a:rPr lang="de-DE" dirty="0" err="1">
                <a:solidFill>
                  <a:schemeClr val="accent6"/>
                </a:solidFill>
              </a:rPr>
              <a:t>SuS</a:t>
            </a:r>
            <a:r>
              <a:rPr lang="de-DE" dirty="0">
                <a:solidFill>
                  <a:schemeClr val="accent6"/>
                </a:solidFill>
              </a:rPr>
              <a:t> </a:t>
            </a:r>
          </a:p>
          <a:p>
            <a:endParaRPr lang="de-DE" dirty="0">
              <a:solidFill>
                <a:schemeClr val="accent6"/>
              </a:solidFill>
            </a:endParaRPr>
          </a:p>
          <a:p>
            <a:pPr marL="285744" indent="-285744">
              <a:buFont typeface="Arial" panose="020B0604020202020204" pitchFamily="34" charset="0"/>
              <a:buChar char="•"/>
            </a:pPr>
            <a:r>
              <a:rPr lang="de-DE" dirty="0">
                <a:solidFill>
                  <a:schemeClr val="accent6"/>
                </a:solidFill>
              </a:rPr>
              <a:t>8 Klassen</a:t>
            </a:r>
          </a:p>
        </p:txBody>
      </p:sp>
      <p:sp>
        <p:nvSpPr>
          <p:cNvPr id="11" name="Textfeld 10">
            <a:extLst>
              <a:ext uri="{FF2B5EF4-FFF2-40B4-BE49-F238E27FC236}">
                <a16:creationId xmlns:a16="http://schemas.microsoft.com/office/drawing/2014/main" id="{8A662BC3-9C38-B143-B318-3777013B1321}"/>
              </a:ext>
            </a:extLst>
          </p:cNvPr>
          <p:cNvSpPr txBox="1"/>
          <p:nvPr/>
        </p:nvSpPr>
        <p:spPr>
          <a:xfrm>
            <a:off x="3131840" y="5229200"/>
            <a:ext cx="4896544" cy="1754326"/>
          </a:xfrm>
          <a:prstGeom prst="rect">
            <a:avLst/>
          </a:prstGeom>
          <a:noFill/>
        </p:spPr>
        <p:txBody>
          <a:bodyPr wrap="square" rtlCol="0">
            <a:spAutoFit/>
          </a:bodyPr>
          <a:lstStyle/>
          <a:p>
            <a:r>
              <a:rPr lang="de-DE" u="sng" dirty="0">
                <a:solidFill>
                  <a:schemeClr val="accent6"/>
                </a:solidFill>
              </a:rPr>
              <a:t>Gemeinschaftsschule:</a:t>
            </a:r>
          </a:p>
          <a:p>
            <a:endParaRPr lang="de-DE" dirty="0">
              <a:solidFill>
                <a:schemeClr val="accent6"/>
              </a:solidFill>
            </a:endParaRPr>
          </a:p>
          <a:p>
            <a:pPr marL="285744" indent="-285744">
              <a:buFont typeface="Arial" panose="020B0604020202020204" pitchFamily="34" charset="0"/>
              <a:buChar char="•"/>
            </a:pPr>
            <a:r>
              <a:rPr lang="de-DE" dirty="0">
                <a:solidFill>
                  <a:schemeClr val="accent6"/>
                </a:solidFill>
              </a:rPr>
              <a:t>207 </a:t>
            </a:r>
            <a:r>
              <a:rPr lang="de-DE" dirty="0" err="1">
                <a:solidFill>
                  <a:schemeClr val="accent6"/>
                </a:solidFill>
              </a:rPr>
              <a:t>SuS</a:t>
            </a:r>
            <a:r>
              <a:rPr lang="de-DE" dirty="0">
                <a:solidFill>
                  <a:schemeClr val="accent6"/>
                </a:solidFill>
              </a:rPr>
              <a:t> in Nahe und 165 </a:t>
            </a:r>
            <a:r>
              <a:rPr lang="de-DE" dirty="0" err="1">
                <a:solidFill>
                  <a:schemeClr val="accent6"/>
                </a:solidFill>
              </a:rPr>
              <a:t>SuS</a:t>
            </a:r>
            <a:r>
              <a:rPr lang="de-DE" dirty="0">
                <a:solidFill>
                  <a:schemeClr val="accent6"/>
                </a:solidFill>
              </a:rPr>
              <a:t> in </a:t>
            </a:r>
            <a:r>
              <a:rPr lang="de-DE" dirty="0" err="1">
                <a:solidFill>
                  <a:schemeClr val="accent6"/>
                </a:solidFill>
              </a:rPr>
              <a:t>Sülfeld</a:t>
            </a:r>
            <a:endParaRPr lang="de-DE" dirty="0">
              <a:solidFill>
                <a:schemeClr val="accent6"/>
              </a:solidFill>
            </a:endParaRPr>
          </a:p>
          <a:p>
            <a:endParaRPr lang="de-DE" dirty="0">
              <a:solidFill>
                <a:schemeClr val="accent6"/>
              </a:solidFill>
            </a:endParaRPr>
          </a:p>
          <a:p>
            <a:pPr marL="285744" indent="-285744">
              <a:buFont typeface="Arial" panose="020B0604020202020204" pitchFamily="34" charset="0"/>
              <a:buChar char="•"/>
            </a:pPr>
            <a:r>
              <a:rPr lang="de-DE" dirty="0">
                <a:solidFill>
                  <a:schemeClr val="accent6"/>
                </a:solidFill>
              </a:rPr>
              <a:t>17 Klassen</a:t>
            </a:r>
          </a:p>
          <a:p>
            <a:pPr marL="285744" indent="-285744">
              <a:buFont typeface="Arial" panose="020B0604020202020204" pitchFamily="34" charset="0"/>
              <a:buChar char="•"/>
            </a:pPr>
            <a:endParaRPr lang="de-DE" dirty="0">
              <a:solidFill>
                <a:schemeClr val="accent6"/>
              </a:solidFill>
            </a:endParaRPr>
          </a:p>
        </p:txBody>
      </p:sp>
    </p:spTree>
    <p:extLst>
      <p:ext uri="{BB962C8B-B14F-4D97-AF65-F5344CB8AC3E}">
        <p14:creationId xmlns:p14="http://schemas.microsoft.com/office/powerpoint/2010/main" val="208267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98D66-0E19-784A-A8A5-53B17472629B}"/>
              </a:ext>
            </a:extLst>
          </p:cNvPr>
          <p:cNvSpPr>
            <a:spLocks noGrp="1"/>
          </p:cNvSpPr>
          <p:nvPr>
            <p:ph type="title"/>
          </p:nvPr>
        </p:nvSpPr>
        <p:spPr>
          <a:xfrm>
            <a:off x="1187624" y="408921"/>
            <a:ext cx="6624736" cy="1143000"/>
          </a:xfrm>
        </p:spPr>
        <p:txBody>
          <a:bodyPr/>
          <a:lstStyle/>
          <a:p>
            <a:r>
              <a:rPr lang="de-DE" dirty="0"/>
              <a:t>Was zeichnet uns aus?</a:t>
            </a:r>
          </a:p>
        </p:txBody>
      </p:sp>
      <p:sp>
        <p:nvSpPr>
          <p:cNvPr id="3" name="Textplatzhalter 2">
            <a:extLst>
              <a:ext uri="{FF2B5EF4-FFF2-40B4-BE49-F238E27FC236}">
                <a16:creationId xmlns:a16="http://schemas.microsoft.com/office/drawing/2014/main" id="{B7F7DEE3-04BF-2D42-8D5C-B1D3D02FAB59}"/>
              </a:ext>
            </a:extLst>
          </p:cNvPr>
          <p:cNvSpPr>
            <a:spLocks noGrp="1"/>
          </p:cNvSpPr>
          <p:nvPr>
            <p:ph type="body" idx="1"/>
          </p:nvPr>
        </p:nvSpPr>
        <p:spPr>
          <a:xfrm>
            <a:off x="531813" y="1856534"/>
            <a:ext cx="4040188" cy="639763"/>
          </a:xfrm>
        </p:spPr>
        <p:txBody>
          <a:bodyPr/>
          <a:lstStyle/>
          <a:p>
            <a:r>
              <a:rPr lang="de-DE" u="sng" dirty="0">
                <a:solidFill>
                  <a:schemeClr val="accent6"/>
                </a:solidFill>
              </a:rPr>
              <a:t>Wir…</a:t>
            </a:r>
          </a:p>
        </p:txBody>
      </p:sp>
      <p:sp>
        <p:nvSpPr>
          <p:cNvPr id="4" name="Inhaltsplatzhalter 3">
            <a:extLst>
              <a:ext uri="{FF2B5EF4-FFF2-40B4-BE49-F238E27FC236}">
                <a16:creationId xmlns:a16="http://schemas.microsoft.com/office/drawing/2014/main" id="{6FF7021D-6E80-8640-ABE0-C5210C725A10}"/>
              </a:ext>
            </a:extLst>
          </p:cNvPr>
          <p:cNvSpPr>
            <a:spLocks noGrp="1"/>
          </p:cNvSpPr>
          <p:nvPr>
            <p:ph sz="half" idx="2"/>
          </p:nvPr>
        </p:nvSpPr>
        <p:spPr>
          <a:xfrm>
            <a:off x="531813" y="2536965"/>
            <a:ext cx="4040188" cy="3951288"/>
          </a:xfrm>
        </p:spPr>
        <p:txBody>
          <a:bodyPr/>
          <a:lstStyle/>
          <a:p>
            <a:pPr>
              <a:buFont typeface="Wingdings" pitchFamily="2" charset="2"/>
              <a:buChar char="ü"/>
            </a:pPr>
            <a:r>
              <a:rPr lang="de-DE" sz="2000" dirty="0">
                <a:solidFill>
                  <a:schemeClr val="accent6"/>
                </a:solidFill>
              </a:rPr>
              <a:t>sind modern und innovativ</a:t>
            </a:r>
          </a:p>
          <a:p>
            <a:pPr>
              <a:buFont typeface="Wingdings" pitchFamily="2" charset="2"/>
              <a:buChar char="ü"/>
            </a:pPr>
            <a:r>
              <a:rPr lang="de-DE" sz="2000" dirty="0">
                <a:solidFill>
                  <a:schemeClr val="accent2">
                    <a:lumMod val="50000"/>
                  </a:schemeClr>
                </a:solidFill>
              </a:rPr>
              <a:t>entwickeln uns stetig weiter</a:t>
            </a:r>
          </a:p>
          <a:p>
            <a:pPr>
              <a:buFont typeface="Wingdings" pitchFamily="2" charset="2"/>
              <a:buChar char="ü"/>
            </a:pPr>
            <a:r>
              <a:rPr lang="de-DE" sz="2000" dirty="0">
                <a:solidFill>
                  <a:schemeClr val="accent6"/>
                </a:solidFill>
              </a:rPr>
              <a:t>sind digital</a:t>
            </a:r>
          </a:p>
          <a:p>
            <a:pPr>
              <a:buFont typeface="Wingdings" pitchFamily="2" charset="2"/>
              <a:buChar char="ü"/>
            </a:pPr>
            <a:r>
              <a:rPr lang="de-DE" sz="2000" dirty="0">
                <a:solidFill>
                  <a:schemeClr val="accent2">
                    <a:lumMod val="50000"/>
                  </a:schemeClr>
                </a:solidFill>
              </a:rPr>
              <a:t>sind nah an unseren Schülerinnen und Schülern</a:t>
            </a:r>
          </a:p>
          <a:p>
            <a:pPr>
              <a:buFont typeface="Wingdings" pitchFamily="2" charset="2"/>
              <a:buChar char="ü"/>
            </a:pPr>
            <a:r>
              <a:rPr lang="de-DE" sz="2000" dirty="0">
                <a:solidFill>
                  <a:schemeClr val="accent6"/>
                </a:solidFill>
              </a:rPr>
              <a:t>hören hin, wenn es Probleme gibt</a:t>
            </a:r>
          </a:p>
          <a:p>
            <a:pPr>
              <a:buFont typeface="Wingdings" pitchFamily="2" charset="2"/>
              <a:buChar char="ü"/>
            </a:pPr>
            <a:r>
              <a:rPr lang="de-DE" sz="2000" dirty="0">
                <a:solidFill>
                  <a:schemeClr val="accent2">
                    <a:lumMod val="50000"/>
                  </a:schemeClr>
                </a:solidFill>
              </a:rPr>
              <a:t>motivieren, fördern und fordern</a:t>
            </a:r>
          </a:p>
          <a:p>
            <a:pPr>
              <a:buFont typeface="Wingdings" pitchFamily="2" charset="2"/>
              <a:buChar char="ü"/>
            </a:pPr>
            <a:r>
              <a:rPr lang="de-DE" sz="2000" dirty="0">
                <a:solidFill>
                  <a:schemeClr val="accent6"/>
                </a:solidFill>
              </a:rPr>
              <a:t>lernen und lehren gemeinsam</a:t>
            </a:r>
          </a:p>
          <a:p>
            <a:pPr>
              <a:buFont typeface="Wingdings" pitchFamily="2" charset="2"/>
              <a:buChar char="ü"/>
            </a:pPr>
            <a:endParaRPr lang="de-DE" sz="2000" dirty="0"/>
          </a:p>
          <a:p>
            <a:pPr>
              <a:buFont typeface="Wingdings" pitchFamily="2" charset="2"/>
              <a:buChar char="ü"/>
            </a:pPr>
            <a:endParaRPr lang="de-DE" sz="2000" dirty="0"/>
          </a:p>
          <a:p>
            <a:pPr>
              <a:buFont typeface="Wingdings" pitchFamily="2" charset="2"/>
              <a:buChar char="ü"/>
            </a:pPr>
            <a:endParaRPr lang="de-DE" dirty="0"/>
          </a:p>
          <a:p>
            <a:pPr>
              <a:buFont typeface="Wingdings" pitchFamily="2" charset="2"/>
              <a:buChar char="ü"/>
            </a:pPr>
            <a:endParaRPr lang="de-DE" dirty="0"/>
          </a:p>
          <a:p>
            <a:pPr>
              <a:buFont typeface="Wingdings" pitchFamily="2" charset="2"/>
              <a:buChar char="ü"/>
            </a:pPr>
            <a:endParaRPr lang="de-DE" dirty="0"/>
          </a:p>
        </p:txBody>
      </p:sp>
      <p:sp>
        <p:nvSpPr>
          <p:cNvPr id="5" name="Textplatzhalter 4">
            <a:extLst>
              <a:ext uri="{FF2B5EF4-FFF2-40B4-BE49-F238E27FC236}">
                <a16:creationId xmlns:a16="http://schemas.microsoft.com/office/drawing/2014/main" id="{3C114455-5D8A-DA4D-9734-15D1CBB6204F}"/>
              </a:ext>
            </a:extLst>
          </p:cNvPr>
          <p:cNvSpPr>
            <a:spLocks noGrp="1"/>
          </p:cNvSpPr>
          <p:nvPr>
            <p:ph type="body" sz="quarter" idx="3"/>
          </p:nvPr>
        </p:nvSpPr>
        <p:spPr>
          <a:xfrm>
            <a:off x="4667483" y="1858078"/>
            <a:ext cx="4041775" cy="639763"/>
          </a:xfrm>
        </p:spPr>
        <p:txBody>
          <a:bodyPr/>
          <a:lstStyle/>
          <a:p>
            <a:r>
              <a:rPr lang="de-DE" u="sng" dirty="0">
                <a:solidFill>
                  <a:schemeClr val="accent2">
                    <a:lumMod val="75000"/>
                  </a:schemeClr>
                </a:solidFill>
              </a:rPr>
              <a:t>Wir …</a:t>
            </a:r>
          </a:p>
        </p:txBody>
      </p:sp>
      <p:sp>
        <p:nvSpPr>
          <p:cNvPr id="6" name="Inhaltsplatzhalter 5">
            <a:extLst>
              <a:ext uri="{FF2B5EF4-FFF2-40B4-BE49-F238E27FC236}">
                <a16:creationId xmlns:a16="http://schemas.microsoft.com/office/drawing/2014/main" id="{E831874B-81CB-BD4D-82AA-612896CB4EBD}"/>
              </a:ext>
            </a:extLst>
          </p:cNvPr>
          <p:cNvSpPr>
            <a:spLocks noGrp="1"/>
          </p:cNvSpPr>
          <p:nvPr>
            <p:ph sz="quarter" idx="4"/>
          </p:nvPr>
        </p:nvSpPr>
        <p:spPr>
          <a:xfrm>
            <a:off x="4667483" y="2503643"/>
            <a:ext cx="4041775" cy="3951288"/>
          </a:xfrm>
        </p:spPr>
        <p:txBody>
          <a:bodyPr/>
          <a:lstStyle/>
          <a:p>
            <a:pPr>
              <a:buFont typeface="Courier New" panose="02070309020205020404" pitchFamily="49" charset="0"/>
              <a:buChar char="o"/>
            </a:pPr>
            <a:r>
              <a:rPr lang="de-DE" sz="2000" dirty="0">
                <a:solidFill>
                  <a:schemeClr val="accent6"/>
                </a:solidFill>
              </a:rPr>
              <a:t>werden von unserem Schulträger enorm unterstützt</a:t>
            </a:r>
          </a:p>
          <a:p>
            <a:pPr>
              <a:buFont typeface="Courier New" panose="02070309020205020404" pitchFamily="49" charset="0"/>
              <a:buChar char="o"/>
            </a:pPr>
            <a:r>
              <a:rPr lang="de-DE" sz="2000" dirty="0">
                <a:solidFill>
                  <a:schemeClr val="accent2">
                    <a:lumMod val="50000"/>
                  </a:schemeClr>
                </a:solidFill>
              </a:rPr>
              <a:t>haben ein Team von Sozialarbeitern, die helfen, wenn es schwierig wird</a:t>
            </a:r>
          </a:p>
          <a:p>
            <a:pPr>
              <a:buFont typeface="Courier New" panose="02070309020205020404" pitchFamily="49" charset="0"/>
              <a:buChar char="o"/>
            </a:pPr>
            <a:r>
              <a:rPr lang="de-DE" sz="2000" dirty="0">
                <a:solidFill>
                  <a:schemeClr val="accent6"/>
                </a:solidFill>
              </a:rPr>
              <a:t>kochen gut </a:t>
            </a:r>
          </a:p>
          <a:p>
            <a:pPr>
              <a:buFont typeface="Courier New" panose="02070309020205020404" pitchFamily="49" charset="0"/>
              <a:buChar char="o"/>
            </a:pPr>
            <a:r>
              <a:rPr lang="de-DE" sz="2000" dirty="0">
                <a:solidFill>
                  <a:schemeClr val="accent2">
                    <a:lumMod val="50000"/>
                  </a:schemeClr>
                </a:solidFill>
              </a:rPr>
              <a:t>haben Raum für Bewegung in den Pausen</a:t>
            </a:r>
          </a:p>
          <a:p>
            <a:pPr>
              <a:buFont typeface="Courier New" panose="02070309020205020404" pitchFamily="49" charset="0"/>
              <a:buChar char="o"/>
            </a:pPr>
            <a:r>
              <a:rPr lang="de-DE" sz="2000" dirty="0">
                <a:solidFill>
                  <a:schemeClr val="accent6"/>
                </a:solidFill>
              </a:rPr>
              <a:t>gewinnen Preise</a:t>
            </a:r>
          </a:p>
          <a:p>
            <a:pPr>
              <a:buFont typeface="Courier New" panose="02070309020205020404" pitchFamily="49" charset="0"/>
              <a:buChar char="o"/>
            </a:pPr>
            <a:r>
              <a:rPr lang="de-DE" sz="2000" dirty="0">
                <a:solidFill>
                  <a:schemeClr val="accent2">
                    <a:lumMod val="50000"/>
                  </a:schemeClr>
                </a:solidFill>
              </a:rPr>
              <a:t>bieten nach dem Abschluss an unseren Kooperationsschulen alle Möglichkeiten</a:t>
            </a:r>
          </a:p>
          <a:p>
            <a:pPr>
              <a:buFont typeface="Courier New" panose="02070309020205020404" pitchFamily="49" charset="0"/>
              <a:buChar char="o"/>
            </a:pPr>
            <a:endParaRPr lang="de-DE" sz="2000" dirty="0">
              <a:solidFill>
                <a:schemeClr val="accent2">
                  <a:lumMod val="75000"/>
                </a:schemeClr>
              </a:solidFill>
            </a:endParaRPr>
          </a:p>
        </p:txBody>
      </p:sp>
      <p:pic>
        <p:nvPicPr>
          <p:cNvPr id="7170" name="Picture 2" descr="Kostenloses Stock Foto zu anonym, anonymous, begleiter">
            <a:extLst>
              <a:ext uri="{FF2B5EF4-FFF2-40B4-BE49-F238E27FC236}">
                <a16:creationId xmlns:a16="http://schemas.microsoft.com/office/drawing/2014/main" id="{3EA93CD3-3515-044A-9E10-E5037A5C6147}"/>
              </a:ext>
            </a:extLst>
          </p:cNvPr>
          <p:cNvPicPr>
            <a:picLocks noChangeAspect="1" noChangeArrowheads="1"/>
          </p:cNvPicPr>
          <p:nvPr/>
        </p:nvPicPr>
        <p:blipFill>
          <a:blip r:embed="rId2">
            <a:duotone>
              <a:schemeClr val="accent6">
                <a:shade val="45000"/>
                <a:satMod val="135000"/>
              </a:schemeClr>
              <a:prstClr val="white"/>
            </a:duotone>
            <a:alphaModFix amt="50000"/>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7598855" y="260649"/>
            <a:ext cx="1205880" cy="18088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388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ABC234-EB9C-4DD2-BA59-184E14117CFA}"/>
              </a:ext>
            </a:extLst>
          </p:cNvPr>
          <p:cNvSpPr>
            <a:spLocks noGrp="1"/>
          </p:cNvSpPr>
          <p:nvPr>
            <p:ph type="title"/>
          </p:nvPr>
        </p:nvSpPr>
        <p:spPr>
          <a:xfrm>
            <a:off x="1150938" y="617539"/>
            <a:ext cx="7791451" cy="1141412"/>
          </a:xfrm>
        </p:spPr>
        <p:txBody>
          <a:bodyPr/>
          <a:lstStyle/>
          <a:p>
            <a:r>
              <a:rPr lang="en-US" dirty="0" err="1"/>
              <a:t>Schulfeedback</a:t>
            </a:r>
            <a:r>
              <a:rPr lang="en-US" dirty="0"/>
              <a:t> 2020</a:t>
            </a:r>
          </a:p>
        </p:txBody>
      </p:sp>
      <p:pic>
        <p:nvPicPr>
          <p:cNvPr id="4" name="Grafik 3">
            <a:extLst>
              <a:ext uri="{FF2B5EF4-FFF2-40B4-BE49-F238E27FC236}">
                <a16:creationId xmlns:a16="http://schemas.microsoft.com/office/drawing/2014/main" id="{56F0485F-02CE-D94A-9BCE-2664E59E6A87}"/>
              </a:ext>
            </a:extLst>
          </p:cNvPr>
          <p:cNvPicPr>
            <a:picLocks noChangeAspect="1"/>
          </p:cNvPicPr>
          <p:nvPr/>
        </p:nvPicPr>
        <p:blipFill>
          <a:blip r:embed="rId2"/>
          <a:stretch>
            <a:fillRect/>
          </a:stretch>
        </p:blipFill>
        <p:spPr>
          <a:xfrm>
            <a:off x="1149717" y="2420889"/>
            <a:ext cx="7357169" cy="4113212"/>
          </a:xfrm>
          <a:prstGeom prst="rect">
            <a:avLst/>
          </a:prstGeom>
          <a:noFill/>
        </p:spPr>
      </p:pic>
    </p:spTree>
    <p:extLst>
      <p:ext uri="{BB962C8B-B14F-4D97-AF65-F5344CB8AC3E}">
        <p14:creationId xmlns:p14="http://schemas.microsoft.com/office/powerpoint/2010/main" val="31759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3A1E5-3D07-4643-9776-69E675DBF7FF}"/>
              </a:ext>
            </a:extLst>
          </p:cNvPr>
          <p:cNvSpPr>
            <a:spLocks noGrp="1"/>
          </p:cNvSpPr>
          <p:nvPr>
            <p:ph type="title"/>
          </p:nvPr>
        </p:nvSpPr>
        <p:spPr>
          <a:xfrm>
            <a:off x="1454783" y="617538"/>
            <a:ext cx="7487604" cy="1071024"/>
          </a:xfrm>
        </p:spPr>
        <p:txBody>
          <a:bodyPr vert="horz" wrap="square" lIns="90000" tIns="46800" rIns="90000" bIns="46800" numCol="1" anchor="b" anchorCtr="0" compatLnSpc="1">
            <a:prstTxWarp prst="textNoShape">
              <a:avLst/>
            </a:prstTxWarp>
            <a:normAutofit/>
          </a:bodyPr>
          <a:lstStyle/>
          <a:p>
            <a:r>
              <a:rPr lang="de-DE">
                <a:latin typeface="+mj-lt"/>
                <a:ea typeface="+mj-ea"/>
                <a:cs typeface="+mj-cs"/>
              </a:rPr>
              <a:t>Grundsätze</a:t>
            </a:r>
          </a:p>
        </p:txBody>
      </p:sp>
      <p:sp>
        <p:nvSpPr>
          <p:cNvPr id="4" name="Textfeld 3">
            <a:extLst>
              <a:ext uri="{FF2B5EF4-FFF2-40B4-BE49-F238E27FC236}">
                <a16:creationId xmlns:a16="http://schemas.microsoft.com/office/drawing/2014/main" id="{9B0029CE-2CC0-0144-AE7C-B8CFAFDD15DC}"/>
              </a:ext>
            </a:extLst>
          </p:cNvPr>
          <p:cNvSpPr txBox="1"/>
          <p:nvPr/>
        </p:nvSpPr>
        <p:spPr bwMode="auto">
          <a:xfrm>
            <a:off x="539552" y="2017713"/>
            <a:ext cx="5184576" cy="4363615"/>
          </a:xfrm>
          <a:prstGeom prst="rect">
            <a:avLst/>
          </a:prstGeom>
          <a:noFill/>
          <a:ln>
            <a:noFill/>
          </a:ln>
          <a:effectLst/>
        </p:spPr>
        <p:txBody>
          <a:bodyPr vert="horz" wrap="square" lIns="90000" tIns="46800" rIns="90000" bIns="46800" numCol="1" rtlCol="0" anchor="t" anchorCtr="0" compatLnSpc="1">
            <a:prstTxWarp prst="textNoShape">
              <a:avLst/>
            </a:prstTxWarp>
            <a:noAutofit/>
          </a:bodyPr>
          <a:lstStyle/>
          <a:p>
            <a:pPr defTabSz="449251">
              <a:lnSpc>
                <a:spcPct val="90000"/>
              </a:lnSpc>
              <a:spcAft>
                <a:spcPts val="600"/>
              </a:spcAft>
              <a:buClr>
                <a:srgbClr val="000000"/>
              </a:buClr>
              <a:buSzPct val="100000"/>
              <a:buFont typeface="Times New Roman" panose="02020603050405020304" pitchFamily="18" charset="0"/>
            </a:pPr>
            <a:r>
              <a:rPr lang="de-DE" sz="1400" dirty="0">
                <a:solidFill>
                  <a:schemeClr val="accent2">
                    <a:lumMod val="75000"/>
                  </a:schemeClr>
                </a:solidFill>
                <a:latin typeface="+mn-lt"/>
                <a:ea typeface="+mn-ea"/>
              </a:rPr>
              <a:t>Uns ist besonders wichtig, dass alle Schülerinnen und Schüler in einer guten Atmosphäre ihre Potentiale und Talente voll entfalten können.</a:t>
            </a:r>
          </a:p>
          <a:p>
            <a:pPr defTabSz="449251">
              <a:lnSpc>
                <a:spcPct val="90000"/>
              </a:lnSpc>
              <a:spcAft>
                <a:spcPts val="600"/>
              </a:spcAft>
              <a:buClr>
                <a:srgbClr val="000000"/>
              </a:buClr>
              <a:buSzPct val="100000"/>
              <a:buFont typeface="Times New Roman" panose="02020603050405020304" pitchFamily="18" charset="0"/>
            </a:pPr>
            <a:r>
              <a:rPr lang="de-DE" sz="1400" dirty="0">
                <a:solidFill>
                  <a:schemeClr val="accent2">
                    <a:lumMod val="75000"/>
                  </a:schemeClr>
                </a:solidFill>
                <a:latin typeface="+mn-lt"/>
                <a:ea typeface="+mn-ea"/>
              </a:rPr>
              <a:t>Dies versuchen wir unter anderem dadurch zu erreichen, dass die Lehrkräfte in Klassenteams eng zusammenarbeiten </a:t>
            </a:r>
          </a:p>
          <a:p>
            <a:pPr defTabSz="449251">
              <a:lnSpc>
                <a:spcPct val="90000"/>
              </a:lnSpc>
              <a:spcAft>
                <a:spcPts val="600"/>
              </a:spcAft>
              <a:buClr>
                <a:srgbClr val="000000"/>
              </a:buClr>
              <a:buSzPct val="100000"/>
              <a:buFont typeface="Times New Roman" panose="02020603050405020304" pitchFamily="18" charset="0"/>
            </a:pPr>
            <a:r>
              <a:rPr lang="de-DE" sz="1400" dirty="0">
                <a:solidFill>
                  <a:schemeClr val="accent2">
                    <a:lumMod val="75000"/>
                  </a:schemeClr>
                </a:solidFill>
                <a:latin typeface="+mn-lt"/>
                <a:ea typeface="+mn-ea"/>
              </a:rPr>
              <a:t>Die Klassenlehrkräfte bleiben nach Möglichkeit bis zum Ende der 9. Klasse bei ihren Klassen.</a:t>
            </a:r>
          </a:p>
          <a:p>
            <a:pPr defTabSz="449251">
              <a:lnSpc>
                <a:spcPct val="90000"/>
              </a:lnSpc>
              <a:spcAft>
                <a:spcPts val="600"/>
              </a:spcAft>
              <a:buClr>
                <a:srgbClr val="000000"/>
              </a:buClr>
              <a:buSzPct val="100000"/>
              <a:buFont typeface="Times New Roman" panose="02020603050405020304" pitchFamily="18" charset="0"/>
            </a:pPr>
            <a:r>
              <a:rPr lang="de-DE" sz="1400" b="1" dirty="0">
                <a:solidFill>
                  <a:schemeClr val="accent2">
                    <a:lumMod val="75000"/>
                  </a:schemeClr>
                </a:solidFill>
                <a:latin typeface="+mn-lt"/>
                <a:ea typeface="+mn-ea"/>
              </a:rPr>
              <a:t>Dadurch entsteht eine feste Bindung und Lernbeziehung zu Ihren Kindern.</a:t>
            </a:r>
            <a:endParaRPr lang="de-DE" sz="1400" dirty="0">
              <a:solidFill>
                <a:schemeClr val="accent2">
                  <a:lumMod val="75000"/>
                </a:schemeClr>
              </a:solidFill>
              <a:latin typeface="+mn-lt"/>
              <a:ea typeface="+mn-ea"/>
            </a:endParaRPr>
          </a:p>
          <a:p>
            <a:pPr defTabSz="449251">
              <a:lnSpc>
                <a:spcPct val="90000"/>
              </a:lnSpc>
              <a:spcAft>
                <a:spcPts val="600"/>
              </a:spcAft>
              <a:buClr>
                <a:srgbClr val="000000"/>
              </a:buClr>
              <a:buSzPct val="100000"/>
              <a:buFont typeface="Times New Roman" panose="02020603050405020304" pitchFamily="18" charset="0"/>
            </a:pPr>
            <a:r>
              <a:rPr lang="de-DE" sz="1400" dirty="0">
                <a:solidFill>
                  <a:schemeClr val="accent2">
                    <a:lumMod val="75000"/>
                  </a:schemeClr>
                </a:solidFill>
                <a:latin typeface="+mn-lt"/>
                <a:ea typeface="+mn-ea"/>
              </a:rPr>
              <a:t>Die Wahlpflichtfächer bieten Ihrem Kind die Chance seine Begabungen in vielen Bereichen zu erproben.</a:t>
            </a:r>
          </a:p>
          <a:p>
            <a:pPr defTabSz="449251">
              <a:lnSpc>
                <a:spcPct val="90000"/>
              </a:lnSpc>
              <a:spcAft>
                <a:spcPts val="600"/>
              </a:spcAft>
              <a:buClr>
                <a:srgbClr val="000000"/>
              </a:buClr>
              <a:buSzPct val="100000"/>
              <a:buFont typeface="Times New Roman" panose="02020603050405020304" pitchFamily="18" charset="0"/>
            </a:pPr>
            <a:r>
              <a:rPr lang="de-DE" sz="1400" b="1" dirty="0">
                <a:solidFill>
                  <a:schemeClr val="accent2">
                    <a:lumMod val="75000"/>
                  </a:schemeClr>
                </a:solidFill>
                <a:latin typeface="+mn-lt"/>
                <a:ea typeface="+mn-ea"/>
              </a:rPr>
              <a:t>Für die Arbeit mit Ihrem Kind ist uns wichtig: </a:t>
            </a:r>
            <a:endParaRPr lang="de-DE" sz="1400" dirty="0">
              <a:solidFill>
                <a:schemeClr val="accent2">
                  <a:lumMod val="75000"/>
                </a:schemeClr>
              </a:solidFill>
              <a:latin typeface="+mn-lt"/>
              <a:ea typeface="+mn-ea"/>
            </a:endParaRPr>
          </a:p>
          <a:p>
            <a:pPr defTabSz="449251">
              <a:lnSpc>
                <a:spcPct val="90000"/>
              </a:lnSpc>
              <a:spcAft>
                <a:spcPts val="600"/>
              </a:spcAft>
              <a:buClr>
                <a:srgbClr val="000000"/>
              </a:buClr>
              <a:buSzPct val="100000"/>
              <a:buFont typeface="Times New Roman" panose="02020603050405020304" pitchFamily="18" charset="0"/>
            </a:pPr>
            <a:r>
              <a:rPr lang="de-DE" sz="1400" dirty="0">
                <a:solidFill>
                  <a:schemeClr val="accent2">
                    <a:lumMod val="75000"/>
                  </a:schemeClr>
                </a:solidFill>
                <a:latin typeface="+mn-lt"/>
                <a:ea typeface="+mn-ea"/>
              </a:rPr>
              <a:t>Ihr Kind wird </a:t>
            </a:r>
            <a:r>
              <a:rPr lang="de-DE" sz="1400" b="1" dirty="0">
                <a:solidFill>
                  <a:schemeClr val="accent2">
                    <a:lumMod val="75000"/>
                  </a:schemeClr>
                </a:solidFill>
                <a:latin typeface="+mn-lt"/>
                <a:ea typeface="+mn-ea"/>
              </a:rPr>
              <a:t>binnendifferenziert</a:t>
            </a:r>
            <a:r>
              <a:rPr lang="de-DE" sz="1400" dirty="0">
                <a:solidFill>
                  <a:schemeClr val="accent2">
                    <a:lumMod val="75000"/>
                  </a:schemeClr>
                </a:solidFill>
                <a:latin typeface="+mn-lt"/>
                <a:ea typeface="+mn-ea"/>
              </a:rPr>
              <a:t> in der Klassengemeinschaft unterrichtet. </a:t>
            </a:r>
          </a:p>
          <a:p>
            <a:pPr defTabSz="449251">
              <a:lnSpc>
                <a:spcPct val="90000"/>
              </a:lnSpc>
              <a:spcAft>
                <a:spcPts val="600"/>
              </a:spcAft>
              <a:buClr>
                <a:srgbClr val="000000"/>
              </a:buClr>
              <a:buSzPct val="100000"/>
              <a:buFont typeface="Times New Roman" panose="02020603050405020304" pitchFamily="18" charset="0"/>
            </a:pPr>
            <a:r>
              <a:rPr lang="de-DE" sz="1400" dirty="0">
                <a:solidFill>
                  <a:schemeClr val="accent2">
                    <a:lumMod val="75000"/>
                  </a:schemeClr>
                </a:solidFill>
                <a:latin typeface="+mn-lt"/>
                <a:ea typeface="+mn-ea"/>
              </a:rPr>
              <a:t>Förderlehrkräfte arbeiten in den Teams mit.</a:t>
            </a:r>
          </a:p>
          <a:p>
            <a:pPr defTabSz="449251">
              <a:lnSpc>
                <a:spcPct val="90000"/>
              </a:lnSpc>
              <a:spcAft>
                <a:spcPts val="600"/>
              </a:spcAft>
              <a:buClr>
                <a:srgbClr val="000000"/>
              </a:buClr>
              <a:buSzPct val="100000"/>
              <a:buFont typeface="Times New Roman" panose="02020603050405020304" pitchFamily="18" charset="0"/>
            </a:pPr>
            <a:r>
              <a:rPr lang="de-DE" sz="1400" dirty="0">
                <a:solidFill>
                  <a:schemeClr val="accent2">
                    <a:lumMod val="75000"/>
                  </a:schemeClr>
                </a:solidFill>
                <a:latin typeface="+mn-lt"/>
                <a:ea typeface="+mn-ea"/>
              </a:rPr>
              <a:t>Das Kollegium bildet sich intensiv zur Gestaltung von Unterricht fort und setzt dies im Unterricht um.</a:t>
            </a:r>
          </a:p>
        </p:txBody>
      </p:sp>
      <p:pic>
        <p:nvPicPr>
          <p:cNvPr id="15362" name="Picture 2" descr="Kostenloses Stock Foto zu ausrufezeichen, begrifflich, drinnen">
            <a:extLst>
              <a:ext uri="{FF2B5EF4-FFF2-40B4-BE49-F238E27FC236}">
                <a16:creationId xmlns:a16="http://schemas.microsoft.com/office/drawing/2014/main" id="{3E30F4FF-D8D7-4647-BF0A-D7F4AAC49C65}"/>
              </a:ext>
            </a:extLst>
          </p:cNvPr>
          <p:cNvPicPr>
            <a:picLocks noChangeAspect="1" noChangeArrowheads="1"/>
          </p:cNvPicPr>
          <p:nvPr/>
        </p:nvPicPr>
        <p:blipFill rotWithShape="1">
          <a:blip r:embed="rId2">
            <a:duotone>
              <a:schemeClr val="accent2">
                <a:shade val="45000"/>
                <a:satMod val="135000"/>
              </a:schemeClr>
              <a:prstClr val="white"/>
            </a:duotone>
            <a:alphaModFix amt="35000"/>
            <a:extLst>
              <a:ext uri="{28A0092B-C50C-407E-A947-70E740481C1C}">
                <a14:useLocalDpi xmlns:a14="http://schemas.microsoft.com/office/drawing/2010/main" val="0"/>
              </a:ext>
            </a:extLst>
          </a:blip>
          <a:srcRect t="15798" r="2" b="12142"/>
          <a:stretch/>
        </p:blipFill>
        <p:spPr bwMode="auto">
          <a:xfrm>
            <a:off x="5832370" y="2017713"/>
            <a:ext cx="3110017" cy="3643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062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B27CE375-4EE9-7447-B22B-56990A0C9D10}"/>
              </a:ext>
            </a:extLst>
          </p:cNvPr>
          <p:cNvSpPr txBox="1"/>
          <p:nvPr/>
        </p:nvSpPr>
        <p:spPr>
          <a:xfrm>
            <a:off x="1331640" y="1052739"/>
            <a:ext cx="5976664" cy="769441"/>
          </a:xfrm>
          <a:prstGeom prst="rect">
            <a:avLst/>
          </a:prstGeom>
          <a:noFill/>
        </p:spPr>
        <p:txBody>
          <a:bodyPr wrap="square" rtlCol="0">
            <a:spAutoFit/>
          </a:bodyPr>
          <a:lstStyle/>
          <a:p>
            <a:r>
              <a:rPr lang="de-DE" sz="4400" dirty="0">
                <a:solidFill>
                  <a:schemeClr val="accent2">
                    <a:lumMod val="75000"/>
                  </a:schemeClr>
                </a:solidFill>
              </a:rPr>
              <a:t>Unser Profil</a:t>
            </a:r>
          </a:p>
        </p:txBody>
      </p:sp>
      <p:pic>
        <p:nvPicPr>
          <p:cNvPr id="10" name="Inhaltsplatzhalter 4">
            <a:extLst>
              <a:ext uri="{FF2B5EF4-FFF2-40B4-BE49-F238E27FC236}">
                <a16:creationId xmlns:a16="http://schemas.microsoft.com/office/drawing/2014/main" id="{47C74908-E7DC-224E-9540-8A29BDAFF94F}"/>
              </a:ext>
            </a:extLst>
          </p:cNvPr>
          <p:cNvPicPr>
            <a:picLocks noChangeAspect="1"/>
          </p:cNvPicPr>
          <p:nvPr/>
        </p:nvPicPr>
        <p:blipFill>
          <a:blip r:embed="rId2"/>
          <a:stretch>
            <a:fillRect/>
          </a:stretch>
        </p:blipFill>
        <p:spPr>
          <a:xfrm>
            <a:off x="3201562" y="5598673"/>
            <a:ext cx="2594865" cy="1141412"/>
          </a:xfrm>
          <a:prstGeom prst="rect">
            <a:avLst/>
          </a:prstGeom>
        </p:spPr>
      </p:pic>
      <p:pic>
        <p:nvPicPr>
          <p:cNvPr id="12" name="Picture 2" descr="Schule ohne Rassismus – Schule mit Courage – Wikipedia">
            <a:extLst>
              <a:ext uri="{FF2B5EF4-FFF2-40B4-BE49-F238E27FC236}">
                <a16:creationId xmlns:a16="http://schemas.microsoft.com/office/drawing/2014/main" id="{FD616D2F-833F-334B-ABCC-28A70CC8B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3" y="5899738"/>
            <a:ext cx="2431281" cy="83575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erade Verbindung 12">
            <a:extLst>
              <a:ext uri="{FF2B5EF4-FFF2-40B4-BE49-F238E27FC236}">
                <a16:creationId xmlns:a16="http://schemas.microsoft.com/office/drawing/2014/main" id="{EE5FBCAA-4529-2D46-A368-5A749E3B5B70}"/>
              </a:ext>
            </a:extLst>
          </p:cNvPr>
          <p:cNvCxnSpPr/>
          <p:nvPr/>
        </p:nvCxnSpPr>
        <p:spPr bwMode="auto">
          <a:xfrm>
            <a:off x="360040" y="5599343"/>
            <a:ext cx="8423920"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5" name="Picture 2" descr="T:\Sekretariat\6 Unterricht\6.1.3.2 Vorstellung Gemeinschaftsschule\Infotag GemS\2019\Mint.jpg">
            <a:extLst>
              <a:ext uri="{FF2B5EF4-FFF2-40B4-BE49-F238E27FC236}">
                <a16:creationId xmlns:a16="http://schemas.microsoft.com/office/drawing/2014/main" id="{2FEC7709-D6E8-2943-95FA-86ADB8AAFA9B}"/>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360042" y="2182132"/>
            <a:ext cx="1421867" cy="6002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D8A9A221-B807-7041-AF1E-3FF12D01E99B}"/>
              </a:ext>
            </a:extLst>
          </p:cNvPr>
          <p:cNvSpPr txBox="1"/>
          <p:nvPr/>
        </p:nvSpPr>
        <p:spPr>
          <a:xfrm>
            <a:off x="2121831" y="2128304"/>
            <a:ext cx="7056784" cy="707886"/>
          </a:xfrm>
          <a:prstGeom prst="rect">
            <a:avLst/>
          </a:prstGeom>
          <a:noFill/>
        </p:spPr>
        <p:txBody>
          <a:bodyPr wrap="square" rtlCol="0">
            <a:spAutoFit/>
          </a:bodyPr>
          <a:lstStyle/>
          <a:p>
            <a:r>
              <a:rPr lang="de-DE" sz="2000" dirty="0">
                <a:solidFill>
                  <a:schemeClr val="accent2">
                    <a:lumMod val="75000"/>
                  </a:schemeClr>
                </a:solidFill>
              </a:rPr>
              <a:t>Wahlangebot MINT für Klasse 5/6</a:t>
            </a:r>
          </a:p>
          <a:p>
            <a:r>
              <a:rPr lang="de-DE" sz="2000" dirty="0">
                <a:solidFill>
                  <a:schemeClr val="accent2">
                    <a:lumMod val="75000"/>
                  </a:schemeClr>
                </a:solidFill>
              </a:rPr>
              <a:t>	1. Std. forschen, entdecken, rätseln, programmieren, …</a:t>
            </a:r>
          </a:p>
        </p:txBody>
      </p:sp>
      <p:pic>
        <p:nvPicPr>
          <p:cNvPr id="8196" name="Picture 4" descr="Person, Die Das I Pad Benutzt">
            <a:extLst>
              <a:ext uri="{FF2B5EF4-FFF2-40B4-BE49-F238E27FC236}">
                <a16:creationId xmlns:a16="http://schemas.microsoft.com/office/drawing/2014/main" id="{D07B2E35-31A6-494E-8B5E-B64916A50D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360040" y="3142319"/>
            <a:ext cx="1331640" cy="8333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3C49E9BD-7ADF-EE42-96B0-5902FD2B8A9E}"/>
              </a:ext>
            </a:extLst>
          </p:cNvPr>
          <p:cNvSpPr txBox="1"/>
          <p:nvPr/>
        </p:nvSpPr>
        <p:spPr>
          <a:xfrm>
            <a:off x="2302456" y="3118585"/>
            <a:ext cx="6624736" cy="707886"/>
          </a:xfrm>
          <a:prstGeom prst="rect">
            <a:avLst/>
          </a:prstGeom>
          <a:noFill/>
        </p:spPr>
        <p:txBody>
          <a:bodyPr wrap="square" rtlCol="0">
            <a:spAutoFit/>
          </a:bodyPr>
          <a:lstStyle/>
          <a:p>
            <a:r>
              <a:rPr lang="de-DE" sz="2000" dirty="0">
                <a:solidFill>
                  <a:schemeClr val="accent2">
                    <a:lumMod val="75000"/>
                  </a:schemeClr>
                </a:solidFill>
                <a:hlinkClick r:id="rId7"/>
              </a:rPr>
              <a:t>iPad Klassen </a:t>
            </a:r>
            <a:r>
              <a:rPr lang="de-DE" sz="2000" dirty="0">
                <a:solidFill>
                  <a:schemeClr val="accent2">
                    <a:lumMod val="75000"/>
                  </a:schemeClr>
                </a:solidFill>
              </a:rPr>
              <a:t>ab Klasse 7</a:t>
            </a:r>
          </a:p>
          <a:p>
            <a:r>
              <a:rPr lang="de-DE" sz="2000" dirty="0">
                <a:solidFill>
                  <a:schemeClr val="accent2">
                    <a:lumMod val="75000"/>
                  </a:schemeClr>
                </a:solidFill>
              </a:rPr>
              <a:t>	modernes Lernen mit dem eigenen iPad</a:t>
            </a:r>
          </a:p>
        </p:txBody>
      </p:sp>
      <p:pic>
        <p:nvPicPr>
          <p:cNvPr id="8198" name="Picture 6" descr="Job, Arbeit, Geschäftsmann, Zeit, Uhr, Arbeitsbeginn">
            <a:extLst>
              <a:ext uri="{FF2B5EF4-FFF2-40B4-BE49-F238E27FC236}">
                <a16:creationId xmlns:a16="http://schemas.microsoft.com/office/drawing/2014/main" id="{B3A62CC0-3159-8144-93E5-F798F18C9A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83" y="4339811"/>
            <a:ext cx="1801712" cy="5986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8" name="Textfeld 17">
            <a:extLst>
              <a:ext uri="{FF2B5EF4-FFF2-40B4-BE49-F238E27FC236}">
                <a16:creationId xmlns:a16="http://schemas.microsoft.com/office/drawing/2014/main" id="{217142D7-9D6F-1E45-9F54-BBC95DEB725D}"/>
              </a:ext>
            </a:extLst>
          </p:cNvPr>
          <p:cNvSpPr txBox="1"/>
          <p:nvPr/>
        </p:nvSpPr>
        <p:spPr>
          <a:xfrm>
            <a:off x="2303203" y="4232889"/>
            <a:ext cx="6555887" cy="707886"/>
          </a:xfrm>
          <a:prstGeom prst="rect">
            <a:avLst/>
          </a:prstGeom>
          <a:noFill/>
        </p:spPr>
        <p:txBody>
          <a:bodyPr wrap="square" rtlCol="0">
            <a:spAutoFit/>
          </a:bodyPr>
          <a:lstStyle/>
          <a:p>
            <a:r>
              <a:rPr lang="de-DE" sz="2000" dirty="0">
                <a:solidFill>
                  <a:schemeClr val="accent2">
                    <a:lumMod val="75000"/>
                  </a:schemeClr>
                </a:solidFill>
              </a:rPr>
              <a:t>Berufsorientierung</a:t>
            </a:r>
          </a:p>
          <a:p>
            <a:r>
              <a:rPr lang="de-DE" sz="2000" dirty="0">
                <a:solidFill>
                  <a:schemeClr val="accent2">
                    <a:lumMod val="75000"/>
                  </a:schemeClr>
                </a:solidFill>
              </a:rPr>
              <a:t>	Unterstützung auf dem Weg ins Berufsleben</a:t>
            </a:r>
          </a:p>
        </p:txBody>
      </p:sp>
      <p:pic>
        <p:nvPicPr>
          <p:cNvPr id="3" name="Grafik 2" descr="Ein Bild, das Text enthält.&#10;&#10;Automatisch generierte Beschreibung">
            <a:extLst>
              <a:ext uri="{FF2B5EF4-FFF2-40B4-BE49-F238E27FC236}">
                <a16:creationId xmlns:a16="http://schemas.microsoft.com/office/drawing/2014/main" id="{B365FD06-3F66-4040-BE7C-7906F0E201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3860" y="5899738"/>
            <a:ext cx="3005230" cy="553595"/>
          </a:xfrm>
          <a:prstGeom prst="rect">
            <a:avLst/>
          </a:prstGeom>
        </p:spPr>
      </p:pic>
    </p:spTree>
    <p:extLst>
      <p:ext uri="{BB962C8B-B14F-4D97-AF65-F5344CB8AC3E}">
        <p14:creationId xmlns:p14="http://schemas.microsoft.com/office/powerpoint/2010/main" val="621529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0C4B9-03D5-FB41-832F-87EC0C88A30E}"/>
              </a:ext>
            </a:extLst>
          </p:cNvPr>
          <p:cNvSpPr>
            <a:spLocks noGrp="1"/>
          </p:cNvSpPr>
          <p:nvPr>
            <p:ph type="title"/>
          </p:nvPr>
        </p:nvSpPr>
        <p:spPr/>
        <p:txBody>
          <a:bodyPr/>
          <a:lstStyle/>
          <a:p>
            <a:r>
              <a:rPr lang="de-DE" dirty="0"/>
              <a:t>MINT Profil</a:t>
            </a:r>
          </a:p>
        </p:txBody>
      </p:sp>
      <p:sp>
        <p:nvSpPr>
          <p:cNvPr id="6" name="Rechteck 5">
            <a:extLst>
              <a:ext uri="{FF2B5EF4-FFF2-40B4-BE49-F238E27FC236}">
                <a16:creationId xmlns:a16="http://schemas.microsoft.com/office/drawing/2014/main" id="{D83768B2-5FD8-364F-BF8E-F80C3658CCEB}"/>
              </a:ext>
            </a:extLst>
          </p:cNvPr>
          <p:cNvSpPr/>
          <p:nvPr/>
        </p:nvSpPr>
        <p:spPr>
          <a:xfrm>
            <a:off x="539553" y="1988842"/>
            <a:ext cx="8079483" cy="1969770"/>
          </a:xfrm>
          <a:prstGeom prst="rect">
            <a:avLst/>
          </a:prstGeom>
        </p:spPr>
        <p:txBody>
          <a:bodyPr wrap="square">
            <a:spAutoFit/>
          </a:bodyPr>
          <a:lstStyle/>
          <a:p>
            <a:pPr algn="ctr" defTabSz="914377" eaLnBrk="1" fontAlgn="auto" hangingPunct="1">
              <a:spcBef>
                <a:spcPts val="0"/>
              </a:spcBef>
              <a:spcAft>
                <a:spcPts val="0"/>
              </a:spcAft>
              <a:defRPr/>
            </a:pPr>
            <a:r>
              <a:rPr lang="de-DE" sz="3200" b="1" u="sng" dirty="0">
                <a:solidFill>
                  <a:schemeClr val="accent2">
                    <a:lumMod val="75000"/>
                  </a:schemeClr>
                </a:solidFill>
                <a:latin typeface="Calibri"/>
              </a:rPr>
              <a:t>Wahlangebot in der Orientierungsstufe</a:t>
            </a:r>
            <a:endParaRPr lang="de-DE" dirty="0">
              <a:solidFill>
                <a:schemeClr val="accent2">
                  <a:lumMod val="75000"/>
                </a:schemeClr>
              </a:solidFill>
              <a:latin typeface="Calibri"/>
            </a:endParaRPr>
          </a:p>
          <a:p>
            <a:pPr lvl="2" defTabSz="914377" eaLnBrk="1" fontAlgn="auto" hangingPunct="1">
              <a:spcBef>
                <a:spcPts val="0"/>
              </a:spcBef>
              <a:spcAft>
                <a:spcPts val="0"/>
              </a:spcAft>
              <a:buFont typeface="Arial" panose="020B0604020202020204" pitchFamily="34" charset="0"/>
              <a:buChar char="•"/>
              <a:defRPr/>
            </a:pPr>
            <a:r>
              <a:rPr lang="de-DE" b="1" dirty="0">
                <a:solidFill>
                  <a:schemeClr val="accent2">
                    <a:lumMod val="75000"/>
                  </a:schemeClr>
                </a:solidFill>
                <a:latin typeface="Calibri"/>
              </a:rPr>
              <a:t>60 min Forschen in den 4 MINT-Fächern</a:t>
            </a:r>
          </a:p>
          <a:p>
            <a:pPr marL="2114498" lvl="4" indent="-285744" defTabSz="914377" eaLnBrk="1" fontAlgn="auto" hangingPunct="1">
              <a:spcBef>
                <a:spcPts val="0"/>
              </a:spcBef>
              <a:spcAft>
                <a:spcPts val="0"/>
              </a:spcAft>
              <a:buFont typeface="Arial" panose="020B0604020202020204" pitchFamily="34" charset="0"/>
              <a:buChar char="•"/>
              <a:defRPr/>
            </a:pPr>
            <a:r>
              <a:rPr lang="de-DE" b="1" dirty="0">
                <a:solidFill>
                  <a:schemeClr val="accent2">
                    <a:lumMod val="75000"/>
                  </a:schemeClr>
                </a:solidFill>
                <a:latin typeface="Calibri"/>
              </a:rPr>
              <a:t>Geheimschriften entschlüsseln</a:t>
            </a:r>
          </a:p>
          <a:p>
            <a:pPr marL="2114498" lvl="4" indent="-285744" defTabSz="914377" eaLnBrk="1" fontAlgn="auto" hangingPunct="1">
              <a:spcBef>
                <a:spcPts val="0"/>
              </a:spcBef>
              <a:spcAft>
                <a:spcPts val="0"/>
              </a:spcAft>
              <a:buFont typeface="Arial" panose="020B0604020202020204" pitchFamily="34" charset="0"/>
              <a:buChar char="•"/>
              <a:defRPr/>
            </a:pPr>
            <a:r>
              <a:rPr lang="de-DE" b="1" dirty="0">
                <a:solidFill>
                  <a:schemeClr val="accent2">
                    <a:lumMod val="75000"/>
                  </a:schemeClr>
                </a:solidFill>
                <a:latin typeface="Calibri"/>
              </a:rPr>
              <a:t>Roboter bauen und steuern</a:t>
            </a:r>
          </a:p>
          <a:p>
            <a:pPr marL="2114498" lvl="4" indent="-285744" defTabSz="914377" eaLnBrk="1" fontAlgn="auto" hangingPunct="1">
              <a:spcBef>
                <a:spcPts val="0"/>
              </a:spcBef>
              <a:spcAft>
                <a:spcPts val="0"/>
              </a:spcAft>
              <a:buFont typeface="Arial" panose="020B0604020202020204" pitchFamily="34" charset="0"/>
              <a:buChar char="•"/>
              <a:defRPr/>
            </a:pPr>
            <a:r>
              <a:rPr lang="de-DE" b="1" dirty="0">
                <a:solidFill>
                  <a:schemeClr val="accent2">
                    <a:lumMod val="75000"/>
                  </a:schemeClr>
                </a:solidFill>
                <a:latin typeface="Calibri"/>
              </a:rPr>
              <a:t>Natur und Umwelt </a:t>
            </a:r>
          </a:p>
          <a:p>
            <a:pPr marL="2114498" lvl="4" indent="-285744" defTabSz="914377" eaLnBrk="1" fontAlgn="auto" hangingPunct="1">
              <a:spcBef>
                <a:spcPts val="0"/>
              </a:spcBef>
              <a:spcAft>
                <a:spcPts val="0"/>
              </a:spcAft>
              <a:buFont typeface="Arial" panose="020B0604020202020204" pitchFamily="34" charset="0"/>
              <a:buChar char="•"/>
              <a:defRPr/>
            </a:pPr>
            <a:r>
              <a:rPr lang="de-DE" b="1" dirty="0">
                <a:solidFill>
                  <a:schemeClr val="accent2">
                    <a:lumMod val="75000"/>
                  </a:schemeClr>
                </a:solidFill>
                <a:latin typeface="Calibri"/>
              </a:rPr>
              <a:t>vieles mehr</a:t>
            </a:r>
          </a:p>
        </p:txBody>
      </p:sp>
      <p:pic>
        <p:nvPicPr>
          <p:cNvPr id="11266" name="Picture 2" descr="Krypto im Advent | Die Welt der Verschlüsselung entdecken">
            <a:extLst>
              <a:ext uri="{FF2B5EF4-FFF2-40B4-BE49-F238E27FC236}">
                <a16:creationId xmlns:a16="http://schemas.microsoft.com/office/drawing/2014/main" id="{05FD6426-DD4B-3044-A68C-1DA0F0976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73" y="3068961"/>
            <a:ext cx="1206500" cy="121285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TüftelEi - Alexander Behm Schule">
            <a:extLst>
              <a:ext uri="{FF2B5EF4-FFF2-40B4-BE49-F238E27FC236}">
                <a16:creationId xmlns:a16="http://schemas.microsoft.com/office/drawing/2014/main" id="{47C5008D-955C-B047-89D6-6D7CDE867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707" y="2875706"/>
            <a:ext cx="1499625" cy="1406107"/>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3818CC9C-7AD6-CF4E-A74A-8638260976B9}"/>
              </a:ext>
            </a:extLst>
          </p:cNvPr>
          <p:cNvSpPr/>
          <p:nvPr/>
        </p:nvSpPr>
        <p:spPr>
          <a:xfrm rot="19928987">
            <a:off x="469784" y="4582771"/>
            <a:ext cx="2694327" cy="369332"/>
          </a:xfrm>
          <a:prstGeom prst="rect">
            <a:avLst/>
          </a:prstGeom>
        </p:spPr>
        <p:txBody>
          <a:bodyPr wrap="none">
            <a:spAutoFit/>
          </a:bodyPr>
          <a:lstStyle/>
          <a:p>
            <a:pPr defTabSz="914377" eaLnBrk="1" fontAlgn="auto" hangingPunct="1">
              <a:spcBef>
                <a:spcPts val="0"/>
              </a:spcBef>
              <a:spcAft>
                <a:spcPts val="0"/>
              </a:spcAft>
              <a:defRPr/>
            </a:pPr>
            <a:r>
              <a:rPr lang="de-DE" dirty="0">
                <a:solidFill>
                  <a:schemeClr val="accent2">
                    <a:lumMod val="75000"/>
                  </a:schemeClr>
                </a:solidFill>
                <a:latin typeface="Calibri"/>
              </a:rPr>
              <a:t>Exkursionen - </a:t>
            </a:r>
            <a:r>
              <a:rPr lang="de-DE" dirty="0" err="1">
                <a:solidFill>
                  <a:schemeClr val="accent2">
                    <a:lumMod val="75000"/>
                  </a:schemeClr>
                </a:solidFill>
                <a:latin typeface="Calibri"/>
              </a:rPr>
              <a:t>Phänomenta</a:t>
            </a:r>
            <a:endParaRPr lang="de-DE" dirty="0">
              <a:solidFill>
                <a:schemeClr val="accent2">
                  <a:lumMod val="75000"/>
                </a:schemeClr>
              </a:solidFill>
              <a:latin typeface="Calibri"/>
            </a:endParaRPr>
          </a:p>
        </p:txBody>
      </p:sp>
      <p:sp>
        <p:nvSpPr>
          <p:cNvPr id="9" name="Rechteck 8">
            <a:extLst>
              <a:ext uri="{FF2B5EF4-FFF2-40B4-BE49-F238E27FC236}">
                <a16:creationId xmlns:a16="http://schemas.microsoft.com/office/drawing/2014/main" id="{8860E3F3-B4CC-DE45-9F66-4B2AA2839206}"/>
              </a:ext>
            </a:extLst>
          </p:cNvPr>
          <p:cNvSpPr/>
          <p:nvPr/>
        </p:nvSpPr>
        <p:spPr>
          <a:xfrm rot="2314806">
            <a:off x="6007745" y="4660807"/>
            <a:ext cx="2290499" cy="369332"/>
          </a:xfrm>
          <a:prstGeom prst="rect">
            <a:avLst/>
          </a:prstGeom>
        </p:spPr>
        <p:txBody>
          <a:bodyPr wrap="none">
            <a:spAutoFit/>
          </a:bodyPr>
          <a:lstStyle/>
          <a:p>
            <a:pPr defTabSz="914377" eaLnBrk="1" fontAlgn="auto" hangingPunct="1">
              <a:spcBef>
                <a:spcPts val="0"/>
              </a:spcBef>
              <a:spcAft>
                <a:spcPts val="0"/>
              </a:spcAft>
              <a:defRPr/>
            </a:pPr>
            <a:r>
              <a:rPr lang="de-DE" dirty="0">
                <a:solidFill>
                  <a:schemeClr val="accent2">
                    <a:lumMod val="75000"/>
                  </a:schemeClr>
                </a:solidFill>
                <a:latin typeface="Calibri"/>
              </a:rPr>
              <a:t>Selber Probleme lösen</a:t>
            </a:r>
          </a:p>
        </p:txBody>
      </p:sp>
      <p:sp>
        <p:nvSpPr>
          <p:cNvPr id="10" name="Rechteck 9">
            <a:extLst>
              <a:ext uri="{FF2B5EF4-FFF2-40B4-BE49-F238E27FC236}">
                <a16:creationId xmlns:a16="http://schemas.microsoft.com/office/drawing/2014/main" id="{141A4D89-1406-A54F-99CB-6C1E90F87197}"/>
              </a:ext>
            </a:extLst>
          </p:cNvPr>
          <p:cNvSpPr/>
          <p:nvPr/>
        </p:nvSpPr>
        <p:spPr>
          <a:xfrm rot="19710360">
            <a:off x="1493698" y="5120644"/>
            <a:ext cx="1031949" cy="369332"/>
          </a:xfrm>
          <a:prstGeom prst="rect">
            <a:avLst/>
          </a:prstGeom>
        </p:spPr>
        <p:txBody>
          <a:bodyPr wrap="none">
            <a:spAutoFit/>
          </a:bodyPr>
          <a:lstStyle/>
          <a:p>
            <a:pPr defTabSz="914377" eaLnBrk="1" fontAlgn="auto" hangingPunct="1">
              <a:spcBef>
                <a:spcPts val="0"/>
              </a:spcBef>
              <a:spcAft>
                <a:spcPts val="0"/>
              </a:spcAft>
              <a:defRPr/>
            </a:pPr>
            <a:r>
              <a:rPr lang="de-DE" dirty="0">
                <a:solidFill>
                  <a:schemeClr val="accent2">
                    <a:lumMod val="75000"/>
                  </a:schemeClr>
                </a:solidFill>
                <a:latin typeface="Calibri"/>
              </a:rPr>
              <a:t>Forschen</a:t>
            </a:r>
          </a:p>
        </p:txBody>
      </p:sp>
      <p:sp>
        <p:nvSpPr>
          <p:cNvPr id="11" name="Rechteck 10">
            <a:extLst>
              <a:ext uri="{FF2B5EF4-FFF2-40B4-BE49-F238E27FC236}">
                <a16:creationId xmlns:a16="http://schemas.microsoft.com/office/drawing/2014/main" id="{254FC3C9-5E97-B74C-9482-C67231C61397}"/>
              </a:ext>
            </a:extLst>
          </p:cNvPr>
          <p:cNvSpPr/>
          <p:nvPr/>
        </p:nvSpPr>
        <p:spPr>
          <a:xfrm rot="2402962">
            <a:off x="5703324" y="5375391"/>
            <a:ext cx="2346604" cy="369332"/>
          </a:xfrm>
          <a:prstGeom prst="rect">
            <a:avLst/>
          </a:prstGeom>
        </p:spPr>
        <p:txBody>
          <a:bodyPr wrap="none">
            <a:spAutoFit/>
          </a:bodyPr>
          <a:lstStyle/>
          <a:p>
            <a:pPr defTabSz="914377" eaLnBrk="1" fontAlgn="auto" hangingPunct="1">
              <a:spcBef>
                <a:spcPts val="0"/>
              </a:spcBef>
              <a:spcAft>
                <a:spcPts val="0"/>
              </a:spcAft>
              <a:defRPr/>
            </a:pPr>
            <a:r>
              <a:rPr lang="de-DE" dirty="0">
                <a:solidFill>
                  <a:schemeClr val="accent2">
                    <a:lumMod val="75000"/>
                  </a:schemeClr>
                </a:solidFill>
                <a:latin typeface="Calibri"/>
              </a:rPr>
              <a:t>Handlungsorientierung</a:t>
            </a:r>
          </a:p>
        </p:txBody>
      </p:sp>
      <p:pic>
        <p:nvPicPr>
          <p:cNvPr id="17" name="Picture 2">
            <a:extLst>
              <a:ext uri="{FF2B5EF4-FFF2-40B4-BE49-F238E27FC236}">
                <a16:creationId xmlns:a16="http://schemas.microsoft.com/office/drawing/2014/main" id="{975277B9-F02E-834F-A40A-49959277F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865" y="4977325"/>
            <a:ext cx="2990851"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Grafik 17">
            <a:extLst>
              <a:ext uri="{FF2B5EF4-FFF2-40B4-BE49-F238E27FC236}">
                <a16:creationId xmlns:a16="http://schemas.microsoft.com/office/drawing/2014/main" id="{2E61D584-8D97-A347-9478-944C7BA196C0}"/>
              </a:ext>
            </a:extLst>
          </p:cNvPr>
          <p:cNvPicPr>
            <a:picLocks noChangeAspect="1"/>
          </p:cNvPicPr>
          <p:nvPr/>
        </p:nvPicPr>
        <p:blipFill>
          <a:blip r:embed="rId5"/>
          <a:stretch>
            <a:fillRect/>
          </a:stretch>
        </p:blipFill>
        <p:spPr>
          <a:xfrm>
            <a:off x="5978455" y="387651"/>
            <a:ext cx="3009900" cy="1323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2267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F226E-2A76-1544-B31F-3AE3C3AF0BE3}"/>
              </a:ext>
            </a:extLst>
          </p:cNvPr>
          <p:cNvSpPr>
            <a:spLocks noGrp="1"/>
          </p:cNvSpPr>
          <p:nvPr>
            <p:ph type="title"/>
          </p:nvPr>
        </p:nvSpPr>
        <p:spPr>
          <a:xfrm>
            <a:off x="1150938" y="617538"/>
            <a:ext cx="7791450" cy="1141412"/>
          </a:xfrm>
        </p:spPr>
        <p:txBody>
          <a:bodyPr wrap="square" anchor="b">
            <a:normAutofit/>
          </a:bodyPr>
          <a:lstStyle/>
          <a:p>
            <a:r>
              <a:rPr lang="de-DE" dirty="0"/>
              <a:t>Auszeichnung </a:t>
            </a:r>
          </a:p>
        </p:txBody>
      </p:sp>
      <p:pic>
        <p:nvPicPr>
          <p:cNvPr id="4" name="Inhaltsplatzhalter 4">
            <a:extLst>
              <a:ext uri="{FF2B5EF4-FFF2-40B4-BE49-F238E27FC236}">
                <a16:creationId xmlns:a16="http://schemas.microsoft.com/office/drawing/2014/main" id="{D6EE27AA-3754-D44A-9702-76BCE4D7E237}"/>
              </a:ext>
            </a:extLst>
          </p:cNvPr>
          <p:cNvPicPr>
            <a:picLocks noChangeAspect="1"/>
          </p:cNvPicPr>
          <p:nvPr/>
        </p:nvPicPr>
        <p:blipFill>
          <a:blip r:embed="rId2"/>
          <a:stretch>
            <a:fillRect/>
          </a:stretch>
        </p:blipFill>
        <p:spPr>
          <a:xfrm>
            <a:off x="686594" y="2324887"/>
            <a:ext cx="7770812" cy="3418173"/>
          </a:xfrm>
          <a:prstGeom prst="rect">
            <a:avLst/>
          </a:prstGeom>
          <a:noFill/>
        </p:spPr>
      </p:pic>
      <p:sp>
        <p:nvSpPr>
          <p:cNvPr id="3" name="Fußzeilenplatzhalter 2">
            <a:extLst>
              <a:ext uri="{FF2B5EF4-FFF2-40B4-BE49-F238E27FC236}">
                <a16:creationId xmlns:a16="http://schemas.microsoft.com/office/drawing/2014/main" id="{862DEC57-909F-2F42-954F-5658683AB4DD}"/>
              </a:ext>
            </a:extLst>
          </p:cNvPr>
          <p:cNvSpPr>
            <a:spLocks noGrp="1"/>
          </p:cNvSpPr>
          <p:nvPr>
            <p:ph type="ftr" idx="10"/>
          </p:nvPr>
        </p:nvSpPr>
        <p:spPr>
          <a:xfrm>
            <a:off x="2483768" y="6324604"/>
            <a:ext cx="3960440" cy="455613"/>
          </a:xfrm>
        </p:spPr>
        <p:txBody>
          <a:bodyPr wrap="square" anchor="b">
            <a:normAutofit/>
          </a:bodyPr>
          <a:lstStyle/>
          <a:p>
            <a:pPr algn="ctr">
              <a:lnSpc>
                <a:spcPct val="90000"/>
              </a:lnSpc>
              <a:spcAft>
                <a:spcPts val="600"/>
              </a:spcAft>
              <a:defRPr/>
            </a:pPr>
            <a:r>
              <a:rPr lang="de-DE" altLang="de-DE" sz="2000" dirty="0">
                <a:solidFill>
                  <a:schemeClr val="accent2"/>
                </a:solidFill>
              </a:rPr>
              <a:t>November 2021</a:t>
            </a:r>
          </a:p>
        </p:txBody>
      </p:sp>
    </p:spTree>
    <p:extLst>
      <p:ext uri="{BB962C8B-B14F-4D97-AF65-F5344CB8AC3E}">
        <p14:creationId xmlns:p14="http://schemas.microsoft.com/office/powerpoint/2010/main" val="786847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D20CA-5F8F-7146-A05F-32C8145BCA92}"/>
              </a:ext>
            </a:extLst>
          </p:cNvPr>
          <p:cNvSpPr>
            <a:spLocks noGrp="1"/>
          </p:cNvSpPr>
          <p:nvPr>
            <p:ph type="title"/>
          </p:nvPr>
        </p:nvSpPr>
        <p:spPr>
          <a:xfrm>
            <a:off x="1150938" y="617538"/>
            <a:ext cx="7791450" cy="1141412"/>
          </a:xfrm>
        </p:spPr>
        <p:txBody>
          <a:bodyPr wrap="square" anchor="b">
            <a:normAutofit/>
          </a:bodyPr>
          <a:lstStyle/>
          <a:p>
            <a:r>
              <a:rPr lang="de-DE" sz="3600" dirty="0"/>
              <a:t>Impressionen aus den iPad Klassen</a:t>
            </a:r>
          </a:p>
        </p:txBody>
      </p:sp>
      <p:pic>
        <p:nvPicPr>
          <p:cNvPr id="13" name="Inhaltsplatzhalter 12" descr="Ein Bild, das Person, drinnen, Vorbereiten enthält.&#10;&#10;Automatisch generierte Beschreibung">
            <a:extLst>
              <a:ext uri="{FF2B5EF4-FFF2-40B4-BE49-F238E27FC236}">
                <a16:creationId xmlns:a16="http://schemas.microsoft.com/office/drawing/2014/main" id="{B6954309-9877-7C43-8839-56E1D55C2D6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1396" y="2051373"/>
            <a:ext cx="3808412" cy="2266075"/>
          </a:xfrm>
        </p:spPr>
      </p:pic>
      <p:pic>
        <p:nvPicPr>
          <p:cNvPr id="11" name="Grafik 10" descr="Ein Bild, das Text, drinnen, Person enthält.&#10;&#10;Automatisch generierte Beschreibung">
            <a:extLst>
              <a:ext uri="{FF2B5EF4-FFF2-40B4-BE49-F238E27FC236}">
                <a16:creationId xmlns:a16="http://schemas.microsoft.com/office/drawing/2014/main" id="{57A2E696-5140-1F43-BF97-500762B85A44}"/>
              </a:ext>
            </a:extLst>
          </p:cNvPr>
          <p:cNvPicPr>
            <a:picLocks noChangeAspect="1"/>
          </p:cNvPicPr>
          <p:nvPr/>
        </p:nvPicPr>
        <p:blipFill rotWithShape="1">
          <a:blip r:embed="rId3">
            <a:extLst>
              <a:ext uri="{28A0092B-C50C-407E-A947-70E740481C1C}">
                <a14:useLocalDpi xmlns:a14="http://schemas.microsoft.com/office/drawing/2010/main" val="0"/>
              </a:ext>
            </a:extLst>
          </a:blip>
          <a:srcRect l="16365" r="25743" b="1"/>
          <a:stretch/>
        </p:blipFill>
        <p:spPr>
          <a:xfrm>
            <a:off x="5143500" y="2017713"/>
            <a:ext cx="3810000" cy="4113212"/>
          </a:xfrm>
          <a:prstGeom prst="rect">
            <a:avLst/>
          </a:prstGeom>
          <a:noFill/>
        </p:spPr>
      </p:pic>
      <p:pic>
        <p:nvPicPr>
          <p:cNvPr id="15" name="Grafik 14" descr="Ein Bild, das Text, Person, sitzend, computer enthält.&#10;&#10;Automatisch generierte Beschreibung">
            <a:extLst>
              <a:ext uri="{FF2B5EF4-FFF2-40B4-BE49-F238E27FC236}">
                <a16:creationId xmlns:a16="http://schemas.microsoft.com/office/drawing/2014/main" id="{F9CB3B06-86FB-4B48-B1DE-5E7AA8D36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396" y="4461951"/>
            <a:ext cx="3810000" cy="2203235"/>
          </a:xfrm>
          <a:prstGeom prst="rect">
            <a:avLst/>
          </a:prstGeom>
        </p:spPr>
      </p:pic>
    </p:spTree>
    <p:extLst>
      <p:ext uri="{BB962C8B-B14F-4D97-AF65-F5344CB8AC3E}">
        <p14:creationId xmlns:p14="http://schemas.microsoft.com/office/powerpoint/2010/main" val="417583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Placeholder 2">
            <a:extLst>
              <a:ext uri="{FF2B5EF4-FFF2-40B4-BE49-F238E27FC236}">
                <a16:creationId xmlns:a16="http://schemas.microsoft.com/office/drawing/2014/main" id="{7FFDCFA3-C7E5-4BB1-AE6C-69BCC59EDF20}"/>
              </a:ext>
            </a:extLst>
          </p:cNvPr>
          <p:cNvSpPr>
            <a:spLocks noGrp="1"/>
          </p:cNvSpPr>
          <p:nvPr>
            <p:ph type="body" idx="4294967295"/>
          </p:nvPr>
        </p:nvSpPr>
        <p:spPr>
          <a:xfrm>
            <a:off x="1368427" y="1124745"/>
            <a:ext cx="6875983" cy="639763"/>
          </a:xfrm>
        </p:spPr>
        <p:txBody>
          <a:bodyPr/>
          <a:lstStyle/>
          <a:p>
            <a:r>
              <a:rPr lang="en-US" u="sng" dirty="0" err="1">
                <a:solidFill>
                  <a:srgbClr val="333399"/>
                </a:solidFill>
                <a:latin typeface="+mj-lt"/>
                <a:ea typeface="+mj-ea"/>
                <a:cs typeface="+mj-cs"/>
              </a:rPr>
              <a:t>SiA</a:t>
            </a:r>
            <a:r>
              <a:rPr lang="en-US" u="sng" dirty="0">
                <a:solidFill>
                  <a:srgbClr val="333399"/>
                </a:solidFill>
                <a:latin typeface="+mj-lt"/>
                <a:ea typeface="+mj-ea"/>
                <a:cs typeface="+mj-cs"/>
              </a:rPr>
              <a:t> – Die Schule in </a:t>
            </a:r>
            <a:r>
              <a:rPr lang="en-US" u="sng" dirty="0" err="1">
                <a:solidFill>
                  <a:srgbClr val="333399"/>
                </a:solidFill>
                <a:latin typeface="+mj-lt"/>
                <a:ea typeface="+mj-ea"/>
                <a:cs typeface="+mj-cs"/>
              </a:rPr>
              <a:t>Nahe</a:t>
            </a:r>
            <a:r>
              <a:rPr lang="en-US" u="sng" dirty="0">
                <a:solidFill>
                  <a:srgbClr val="333399"/>
                </a:solidFill>
                <a:latin typeface="+mj-lt"/>
                <a:ea typeface="+mj-ea"/>
                <a:cs typeface="+mj-cs"/>
              </a:rPr>
              <a:t> und </a:t>
            </a:r>
            <a:r>
              <a:rPr lang="en-US" u="sng" dirty="0" err="1">
                <a:solidFill>
                  <a:srgbClr val="333399"/>
                </a:solidFill>
                <a:latin typeface="+mj-lt"/>
                <a:ea typeface="+mj-ea"/>
                <a:cs typeface="+mj-cs"/>
              </a:rPr>
              <a:t>Sülfeld</a:t>
            </a:r>
            <a:endParaRPr lang="en-US" u="sng" dirty="0">
              <a:solidFill>
                <a:srgbClr val="333399"/>
              </a:solidFill>
              <a:latin typeface="+mj-lt"/>
              <a:ea typeface="+mj-ea"/>
              <a:cs typeface="+mj-cs"/>
            </a:endParaRPr>
          </a:p>
        </p:txBody>
      </p:sp>
      <p:sp>
        <p:nvSpPr>
          <p:cNvPr id="3" name="Untertitel 2"/>
          <p:cNvSpPr>
            <a:spLocks noGrp="1"/>
          </p:cNvSpPr>
          <p:nvPr>
            <p:ph sz="quarter" idx="4294967295"/>
          </p:nvPr>
        </p:nvSpPr>
        <p:spPr>
          <a:xfrm>
            <a:off x="395536" y="5093498"/>
            <a:ext cx="8208912" cy="1503857"/>
          </a:xfrm>
        </p:spPr>
        <p:txBody>
          <a:bodyPr wrap="square" anchor="t">
            <a:normAutofit/>
          </a:bodyPr>
          <a:lstStyle/>
          <a:p>
            <a:pPr algn="ctr"/>
            <a:r>
              <a:rPr lang="de-DE" dirty="0"/>
              <a:t>     </a:t>
            </a:r>
            <a:r>
              <a:rPr lang="de-DE" sz="3700" dirty="0">
                <a:solidFill>
                  <a:srgbClr val="333399"/>
                </a:solidFill>
                <a:latin typeface="+mj-lt"/>
                <a:ea typeface="+mj-ea"/>
                <a:cs typeface="+mj-cs"/>
              </a:rPr>
              <a:t>Alles Wissenswerte erfahren Sie heute Abend!</a:t>
            </a:r>
          </a:p>
        </p:txBody>
      </p:sp>
      <p:pic>
        <p:nvPicPr>
          <p:cNvPr id="8" name="Picture 2">
            <a:extLst>
              <a:ext uri="{FF2B5EF4-FFF2-40B4-BE49-F238E27FC236}">
                <a16:creationId xmlns:a16="http://schemas.microsoft.com/office/drawing/2014/main" id="{28553DB9-503C-1A41-A718-249BF0AC9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66619" y="2132859"/>
            <a:ext cx="4161367" cy="2743503"/>
          </a:xfrm>
          <a:prstGeom prst="rect">
            <a:avLst/>
          </a:prstGeom>
          <a:solidFill>
            <a:srgbClr val="FFFFFF"/>
          </a:solidFill>
        </p:spPr>
      </p:pic>
      <p:pic>
        <p:nvPicPr>
          <p:cNvPr id="1026" name="Picture 2" descr="Informationen über die Schule im Alsterland in Nahe/Sülfeld">
            <a:extLst>
              <a:ext uri="{FF2B5EF4-FFF2-40B4-BE49-F238E27FC236}">
                <a16:creationId xmlns:a16="http://schemas.microsoft.com/office/drawing/2014/main" id="{F91EC3CE-D050-6642-A52E-7C264CC29DEF}"/>
              </a:ext>
            </a:extLst>
          </p:cNvPr>
          <p:cNvPicPr>
            <a:picLocks noChangeAspect="1" noChangeArrowheads="1"/>
          </p:cNvPicPr>
          <p:nvPr/>
        </p:nvPicPr>
        <p:blipFill>
          <a:blip r:embed="rId4">
            <a:alphaModFix amt="71000"/>
            <a:extLst>
              <a:ext uri="{BEBA8EAE-BF5A-486C-A8C5-ECC9F3942E4B}">
                <a14:imgProps xmlns:a14="http://schemas.microsoft.com/office/drawing/2010/main">
                  <a14:imgLayer r:embed="rId5">
                    <a14:imgEffect>
                      <a14:artisticCutout/>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97635" y="2340256"/>
            <a:ext cx="4161367" cy="2177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259633" y="1268762"/>
            <a:ext cx="6414739" cy="584775"/>
          </a:xfrm>
          <a:prstGeom prst="rect">
            <a:avLst/>
          </a:prstGeom>
        </p:spPr>
        <p:txBody>
          <a:bodyPr wrap="square">
            <a:spAutoFit/>
          </a:bodyPr>
          <a:lstStyle/>
          <a:p>
            <a:r>
              <a:rPr lang="de-DE" altLang="de-DE" sz="3200" dirty="0">
                <a:solidFill>
                  <a:schemeClr val="accent2">
                    <a:lumMod val="75000"/>
                  </a:schemeClr>
                </a:solidFill>
              </a:rPr>
              <a:t>Medienentwicklung an der SIA</a:t>
            </a:r>
            <a:endParaRPr lang="de-DE" sz="3200" dirty="0">
              <a:solidFill>
                <a:schemeClr val="accent2">
                  <a:lumMod val="75000"/>
                </a:schemeClr>
              </a:solidFill>
            </a:endParaRPr>
          </a:p>
        </p:txBody>
      </p:sp>
      <p:sp>
        <p:nvSpPr>
          <p:cNvPr id="5" name="Textfeld 4"/>
          <p:cNvSpPr txBox="1"/>
          <p:nvPr/>
        </p:nvSpPr>
        <p:spPr>
          <a:xfrm>
            <a:off x="755576" y="2708920"/>
            <a:ext cx="6840760" cy="369332"/>
          </a:xfrm>
          <a:prstGeom prst="rect">
            <a:avLst/>
          </a:prstGeom>
          <a:noFill/>
        </p:spPr>
        <p:txBody>
          <a:bodyPr wrap="square" rtlCol="0">
            <a:spAutoFit/>
          </a:bodyPr>
          <a:lstStyle/>
          <a:p>
            <a:pPr eaLnBrk="1" fontAlgn="auto" hangingPunct="1">
              <a:spcAft>
                <a:spcPts val="0"/>
              </a:spcAft>
              <a:defRPr/>
            </a:pPr>
            <a:r>
              <a:rPr lang="de-DE" dirty="0"/>
              <a:t>ISEISERV seit 2017</a:t>
            </a:r>
          </a:p>
        </p:txBody>
      </p:sp>
      <p:sp>
        <p:nvSpPr>
          <p:cNvPr id="7" name="Inhaltsplatzhalter 2"/>
          <p:cNvSpPr txBox="1">
            <a:spLocks/>
          </p:cNvSpPr>
          <p:nvPr/>
        </p:nvSpPr>
        <p:spPr bwMode="auto">
          <a:xfrm>
            <a:off x="611560" y="2187280"/>
            <a:ext cx="8075240" cy="41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14377" eaLnBrk="1" fontAlgn="auto" hangingPunct="1">
              <a:spcAft>
                <a:spcPts val="0"/>
              </a:spcAft>
              <a:defRPr/>
            </a:pPr>
            <a:r>
              <a:rPr lang="de-DE" dirty="0">
                <a:solidFill>
                  <a:sysClr val="windowText" lastClr="000000"/>
                </a:solidFill>
                <a:latin typeface="Calibri"/>
              </a:rPr>
              <a:t>ISERV seit 2017</a:t>
            </a:r>
          </a:p>
          <a:p>
            <a:pPr defTabSz="914377" eaLnBrk="1" fontAlgn="auto" hangingPunct="1">
              <a:spcAft>
                <a:spcPts val="0"/>
              </a:spcAft>
              <a:defRPr/>
            </a:pPr>
            <a:r>
              <a:rPr lang="de-DE" sz="3000" dirty="0" err="1">
                <a:solidFill>
                  <a:sysClr val="windowText" lastClr="000000"/>
                </a:solidFill>
                <a:latin typeface="Calibri"/>
              </a:rPr>
              <a:t>Beamer</a:t>
            </a:r>
            <a:r>
              <a:rPr lang="de-DE" sz="3000" dirty="0">
                <a:solidFill>
                  <a:sysClr val="windowText" lastClr="000000"/>
                </a:solidFill>
                <a:latin typeface="Calibri"/>
              </a:rPr>
              <a:t> in jedem Klassenraum</a:t>
            </a:r>
          </a:p>
          <a:p>
            <a:pPr defTabSz="914377" eaLnBrk="1" fontAlgn="auto" hangingPunct="1">
              <a:spcAft>
                <a:spcPts val="0"/>
              </a:spcAft>
              <a:defRPr/>
            </a:pPr>
            <a:r>
              <a:rPr lang="de-DE" sz="3000" dirty="0">
                <a:solidFill>
                  <a:sysClr val="windowText" lastClr="000000"/>
                </a:solidFill>
                <a:latin typeface="Calibri"/>
              </a:rPr>
              <a:t>WLAN in der ganzen Schule </a:t>
            </a:r>
          </a:p>
          <a:p>
            <a:pPr lvl="1" indent="-342891" defTabSz="914377" eaLnBrk="1" fontAlgn="auto" hangingPunct="1">
              <a:spcAft>
                <a:spcPts val="0"/>
              </a:spcAft>
              <a:buFont typeface="Arial" panose="020B0604020202020204" pitchFamily="34" charset="0"/>
              <a:buChar char="•"/>
              <a:defRPr/>
            </a:pPr>
            <a:r>
              <a:rPr lang="de-DE" sz="2200" dirty="0">
                <a:solidFill>
                  <a:sysClr val="windowText" lastClr="000000"/>
                </a:solidFill>
                <a:latin typeface="Calibri"/>
              </a:rPr>
              <a:t>Kabelloser Zugriff auf den </a:t>
            </a:r>
            <a:r>
              <a:rPr lang="de-DE" sz="2200" dirty="0" err="1">
                <a:solidFill>
                  <a:sysClr val="windowText" lastClr="000000"/>
                </a:solidFill>
                <a:latin typeface="Calibri"/>
              </a:rPr>
              <a:t>Beamer</a:t>
            </a:r>
            <a:r>
              <a:rPr lang="de-DE" sz="2200" dirty="0">
                <a:solidFill>
                  <a:sysClr val="windowText" lastClr="000000"/>
                </a:solidFill>
                <a:latin typeface="Calibri"/>
              </a:rPr>
              <a:t> von allen mobilen Endgeräten</a:t>
            </a:r>
          </a:p>
          <a:p>
            <a:pPr defTabSz="914377" eaLnBrk="1" fontAlgn="auto" hangingPunct="1">
              <a:spcAft>
                <a:spcPts val="0"/>
              </a:spcAft>
              <a:defRPr/>
            </a:pPr>
            <a:r>
              <a:rPr lang="de-DE" sz="3000" dirty="0">
                <a:solidFill>
                  <a:sysClr val="windowText" lastClr="000000"/>
                </a:solidFill>
                <a:latin typeface="Calibri"/>
              </a:rPr>
              <a:t>iPad Klassen</a:t>
            </a:r>
          </a:p>
          <a:p>
            <a:pPr lvl="1" defTabSz="914377" eaLnBrk="1" fontAlgn="auto" hangingPunct="1">
              <a:spcAft>
                <a:spcPts val="0"/>
              </a:spcAft>
              <a:defRPr/>
            </a:pPr>
            <a:r>
              <a:rPr lang="de-DE" sz="2400" b="1" dirty="0">
                <a:solidFill>
                  <a:srgbClr val="C00000"/>
                </a:solidFill>
                <a:latin typeface="Calibri"/>
              </a:rPr>
              <a:t>iPads für jede Schülerin und jeden Schüler ab Klasse 7</a:t>
            </a:r>
          </a:p>
          <a:p>
            <a:pPr defTabSz="914377" eaLnBrk="1" fontAlgn="auto" hangingPunct="1">
              <a:spcAft>
                <a:spcPts val="0"/>
              </a:spcAft>
              <a:defRPr/>
            </a:pPr>
            <a:r>
              <a:rPr lang="de-DE" sz="3000" dirty="0">
                <a:solidFill>
                  <a:sysClr val="windowText" lastClr="000000"/>
                </a:solidFill>
                <a:latin typeface="Calibri"/>
              </a:rPr>
              <a:t>Zwei Computerräume mit je 27 modernen </a:t>
            </a:r>
            <a:r>
              <a:rPr lang="de-DE" sz="3000" dirty="0" err="1">
                <a:solidFill>
                  <a:sysClr val="windowText" lastClr="000000"/>
                </a:solidFill>
                <a:latin typeface="Calibri"/>
              </a:rPr>
              <a:t>PC´s</a:t>
            </a:r>
            <a:endParaRPr lang="de-DE" sz="3000" dirty="0">
              <a:solidFill>
                <a:sysClr val="windowText" lastClr="000000"/>
              </a:solidFill>
              <a:latin typeface="Calibri"/>
            </a:endParaRPr>
          </a:p>
          <a:p>
            <a:pPr defTabSz="914377" eaLnBrk="1" fontAlgn="auto" hangingPunct="1">
              <a:spcAft>
                <a:spcPts val="0"/>
              </a:spcAft>
              <a:defRPr/>
            </a:pPr>
            <a:r>
              <a:rPr lang="de-DE" sz="3000" dirty="0">
                <a:solidFill>
                  <a:sysClr val="windowText" lastClr="000000"/>
                </a:solidFill>
                <a:latin typeface="Calibri"/>
              </a:rPr>
              <a:t>Laptops für den mobilen Einsatz in Fachräumen</a:t>
            </a:r>
          </a:p>
          <a:p>
            <a:pPr defTabSz="914377" eaLnBrk="1" fontAlgn="auto" hangingPunct="1">
              <a:spcAft>
                <a:spcPts val="0"/>
              </a:spcAft>
              <a:defRPr/>
            </a:pPr>
            <a:endParaRPr lang="de-DE" sz="2200" dirty="0">
              <a:solidFill>
                <a:sysClr val="windowText" lastClr="000000"/>
              </a:solidFill>
              <a:latin typeface="Calibri"/>
            </a:endParaRPr>
          </a:p>
          <a:p>
            <a:pPr defTabSz="914377" eaLnBrk="1" fontAlgn="auto" hangingPunct="1">
              <a:spcAft>
                <a:spcPts val="0"/>
              </a:spcAft>
              <a:defRPr/>
            </a:pPr>
            <a:r>
              <a:rPr lang="de-DE" dirty="0">
                <a:solidFill>
                  <a:srgbClr val="7030A0"/>
                </a:solidFill>
                <a:latin typeface="Calibri"/>
              </a:rPr>
              <a:t>Nächste Schritte</a:t>
            </a:r>
          </a:p>
          <a:p>
            <a:pPr lvl="1" defTabSz="914377" eaLnBrk="1" fontAlgn="auto" hangingPunct="1">
              <a:spcAft>
                <a:spcPts val="0"/>
              </a:spcAft>
              <a:defRPr/>
            </a:pPr>
            <a:r>
              <a:rPr lang="de-DE" sz="2200" dirty="0">
                <a:solidFill>
                  <a:srgbClr val="7030A0"/>
                </a:solidFill>
                <a:latin typeface="Calibri"/>
              </a:rPr>
              <a:t>Moderne Displays in den Klassenräumen</a:t>
            </a:r>
          </a:p>
        </p:txBody>
      </p:sp>
    </p:spTree>
    <p:extLst>
      <p:ext uri="{BB962C8B-B14F-4D97-AF65-F5344CB8AC3E}">
        <p14:creationId xmlns:p14="http://schemas.microsoft.com/office/powerpoint/2010/main" val="3806336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05248-408A-664F-B9A1-9516DF6BA8BB}"/>
              </a:ext>
            </a:extLst>
          </p:cNvPr>
          <p:cNvSpPr>
            <a:spLocks noGrp="1"/>
          </p:cNvSpPr>
          <p:nvPr>
            <p:ph type="title"/>
          </p:nvPr>
        </p:nvSpPr>
        <p:spPr/>
        <p:txBody>
          <a:bodyPr/>
          <a:lstStyle/>
          <a:p>
            <a:r>
              <a:rPr lang="de-DE" dirty="0"/>
              <a:t>5. Klassen</a:t>
            </a:r>
          </a:p>
        </p:txBody>
      </p:sp>
      <p:sp>
        <p:nvSpPr>
          <p:cNvPr id="4" name="Textfeld 3">
            <a:extLst>
              <a:ext uri="{FF2B5EF4-FFF2-40B4-BE49-F238E27FC236}">
                <a16:creationId xmlns:a16="http://schemas.microsoft.com/office/drawing/2014/main" id="{4923C61C-5798-4C43-A2F5-24914DABEF78}"/>
              </a:ext>
            </a:extLst>
          </p:cNvPr>
          <p:cNvSpPr txBox="1"/>
          <p:nvPr/>
        </p:nvSpPr>
        <p:spPr>
          <a:xfrm>
            <a:off x="1259632" y="2492896"/>
            <a:ext cx="6968574" cy="3364960"/>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de-DE" dirty="0">
                <a:solidFill>
                  <a:schemeClr val="accent2">
                    <a:lumMod val="75000"/>
                  </a:schemeClr>
                </a:solidFill>
              </a:rPr>
              <a:t>Zusammensetzung der Klassen</a:t>
            </a:r>
          </a:p>
          <a:p>
            <a:pPr marL="1028700" lvl="1">
              <a:lnSpc>
                <a:spcPct val="150000"/>
              </a:lnSpc>
              <a:buFont typeface="Arial" panose="020B0604020202020204" pitchFamily="34" charset="0"/>
              <a:buChar char="•"/>
            </a:pPr>
            <a:r>
              <a:rPr lang="de-DE" dirty="0">
                <a:solidFill>
                  <a:schemeClr val="accent2">
                    <a:lumMod val="75000"/>
                  </a:schemeClr>
                </a:solidFill>
              </a:rPr>
              <a:t>3 – 4 Klassen in Nahe und </a:t>
            </a:r>
            <a:r>
              <a:rPr lang="de-DE" dirty="0" err="1">
                <a:solidFill>
                  <a:schemeClr val="accent2">
                    <a:lumMod val="75000"/>
                  </a:schemeClr>
                </a:solidFill>
              </a:rPr>
              <a:t>Sülfeld</a:t>
            </a:r>
            <a:r>
              <a:rPr lang="de-DE" dirty="0">
                <a:solidFill>
                  <a:schemeClr val="accent2">
                    <a:lumMod val="75000"/>
                  </a:schemeClr>
                </a:solidFill>
              </a:rPr>
              <a:t> </a:t>
            </a:r>
          </a:p>
          <a:p>
            <a:pPr marL="127000" indent="-127000">
              <a:lnSpc>
                <a:spcPct val="150000"/>
              </a:lnSpc>
              <a:buFont typeface="Arial" panose="020B0604020202020204" pitchFamily="34" charset="0"/>
              <a:buChar char="•"/>
            </a:pPr>
            <a:r>
              <a:rPr lang="de-DE" dirty="0">
                <a:solidFill>
                  <a:schemeClr val="accent2">
                    <a:lumMod val="75000"/>
                  </a:schemeClr>
                </a:solidFill>
              </a:rPr>
              <a:t> Infoabend im Juni	</a:t>
            </a:r>
          </a:p>
          <a:p>
            <a:pPr marL="285750" indent="-285750">
              <a:lnSpc>
                <a:spcPct val="150000"/>
              </a:lnSpc>
              <a:buFont typeface="Arial" panose="020B0604020202020204" pitchFamily="34" charset="0"/>
              <a:buChar char="•"/>
            </a:pPr>
            <a:r>
              <a:rPr lang="de-DE" dirty="0">
                <a:solidFill>
                  <a:schemeClr val="accent2">
                    <a:lumMod val="75000"/>
                  </a:schemeClr>
                </a:solidFill>
              </a:rPr>
              <a:t>Einschulung am 2. Schultag</a:t>
            </a:r>
          </a:p>
          <a:p>
            <a:pPr marL="285750" indent="-285750">
              <a:lnSpc>
                <a:spcPct val="150000"/>
              </a:lnSpc>
              <a:buFont typeface="Arial" panose="020B0604020202020204" pitchFamily="34" charset="0"/>
              <a:buChar char="•"/>
            </a:pPr>
            <a:r>
              <a:rPr lang="de-DE" dirty="0">
                <a:solidFill>
                  <a:schemeClr val="accent2">
                    <a:lumMod val="75000"/>
                  </a:schemeClr>
                </a:solidFill>
              </a:rPr>
              <a:t>Methodentage</a:t>
            </a:r>
          </a:p>
          <a:p>
            <a:pPr marL="1028700" lvl="1">
              <a:lnSpc>
                <a:spcPct val="150000"/>
              </a:lnSpc>
              <a:buFont typeface="Arial" panose="020B0604020202020204" pitchFamily="34" charset="0"/>
              <a:buChar char="•"/>
            </a:pPr>
            <a:r>
              <a:rPr lang="de-DE" dirty="0">
                <a:solidFill>
                  <a:schemeClr val="accent2">
                    <a:lumMod val="75000"/>
                  </a:schemeClr>
                </a:solidFill>
              </a:rPr>
              <a:t>Die Kinder lernen die Schule, ihre Kassenlehrkräfte und </a:t>
            </a:r>
          </a:p>
          <a:p>
            <a:pPr lvl="1" indent="0">
              <a:lnSpc>
                <a:spcPct val="150000"/>
              </a:lnSpc>
            </a:pPr>
            <a:r>
              <a:rPr lang="de-DE" dirty="0">
                <a:solidFill>
                  <a:schemeClr val="accent2">
                    <a:lumMod val="75000"/>
                  </a:schemeClr>
                </a:solidFill>
              </a:rPr>
              <a:t>	  ihre Mitschülerinnen und Mitschüler kennen</a:t>
            </a:r>
          </a:p>
          <a:p>
            <a:pPr marL="285750" indent="-285750">
              <a:lnSpc>
                <a:spcPct val="150000"/>
              </a:lnSpc>
              <a:buFont typeface="Arial" panose="020B0604020202020204" pitchFamily="34" charset="0"/>
              <a:buChar char="•"/>
            </a:pPr>
            <a:r>
              <a:rPr lang="de-DE" dirty="0" err="1">
                <a:solidFill>
                  <a:schemeClr val="accent2">
                    <a:lumMod val="75000"/>
                  </a:schemeClr>
                </a:solidFill>
              </a:rPr>
              <a:t>Kennenlernfahrt</a:t>
            </a:r>
            <a:r>
              <a:rPr lang="de-DE" dirty="0">
                <a:solidFill>
                  <a:schemeClr val="accent2">
                    <a:lumMod val="75000"/>
                  </a:schemeClr>
                </a:solidFill>
              </a:rPr>
              <a:t> </a:t>
            </a:r>
          </a:p>
        </p:txBody>
      </p:sp>
    </p:spTree>
    <p:extLst>
      <p:ext uri="{BB962C8B-B14F-4D97-AF65-F5344CB8AC3E}">
        <p14:creationId xmlns:p14="http://schemas.microsoft.com/office/powerpoint/2010/main" val="4060793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AB6041C-155A-F344-838E-A601B358F763}"/>
              </a:ext>
            </a:extLst>
          </p:cNvPr>
          <p:cNvSpPr txBox="1"/>
          <p:nvPr/>
        </p:nvSpPr>
        <p:spPr>
          <a:xfrm>
            <a:off x="1331643" y="1052739"/>
            <a:ext cx="5424883" cy="769441"/>
          </a:xfrm>
          <a:prstGeom prst="rect">
            <a:avLst/>
          </a:prstGeom>
          <a:noFill/>
        </p:spPr>
        <p:txBody>
          <a:bodyPr wrap="none" rtlCol="0">
            <a:spAutoFit/>
          </a:bodyPr>
          <a:lstStyle/>
          <a:p>
            <a:r>
              <a:rPr lang="de-DE" sz="4400" dirty="0">
                <a:solidFill>
                  <a:schemeClr val="accent2">
                    <a:lumMod val="75000"/>
                  </a:schemeClr>
                </a:solidFill>
              </a:rPr>
              <a:t>Unterricht an der </a:t>
            </a:r>
            <a:r>
              <a:rPr lang="de-DE" sz="4400" dirty="0" err="1">
                <a:solidFill>
                  <a:schemeClr val="accent2">
                    <a:lumMod val="75000"/>
                  </a:schemeClr>
                </a:solidFill>
              </a:rPr>
              <a:t>SiA</a:t>
            </a:r>
            <a:endParaRPr lang="de-DE" sz="4400" dirty="0">
              <a:solidFill>
                <a:schemeClr val="accent2">
                  <a:lumMod val="75000"/>
                </a:schemeClr>
              </a:solidFill>
            </a:endParaRPr>
          </a:p>
        </p:txBody>
      </p:sp>
      <p:graphicFrame>
        <p:nvGraphicFramePr>
          <p:cNvPr id="6" name="Group 2">
            <a:extLst>
              <a:ext uri="{FF2B5EF4-FFF2-40B4-BE49-F238E27FC236}">
                <a16:creationId xmlns:a16="http://schemas.microsoft.com/office/drawing/2014/main" id="{B20412AE-8DA0-8F4E-8CC4-26C3712382D5}"/>
              </a:ext>
            </a:extLst>
          </p:cNvPr>
          <p:cNvGraphicFramePr>
            <a:graphicFrameLocks noGrp="1"/>
          </p:cNvGraphicFramePr>
          <p:nvPr>
            <p:extLst>
              <p:ext uri="{D42A27DB-BD31-4B8C-83A1-F6EECF244321}">
                <p14:modId xmlns:p14="http://schemas.microsoft.com/office/powerpoint/2010/main" val="4195113905"/>
              </p:ext>
            </p:extLst>
          </p:nvPr>
        </p:nvGraphicFramePr>
        <p:xfrm>
          <a:off x="179515" y="2060851"/>
          <a:ext cx="8784975" cy="4808338"/>
        </p:xfrm>
        <a:graphic>
          <a:graphicData uri="http://schemas.openxmlformats.org/drawingml/2006/table">
            <a:tbl>
              <a:tblPr/>
              <a:tblGrid>
                <a:gridCol w="846703">
                  <a:extLst>
                    <a:ext uri="{9D8B030D-6E8A-4147-A177-3AD203B41FA5}">
                      <a16:colId xmlns:a16="http://schemas.microsoft.com/office/drawing/2014/main" val="20000"/>
                    </a:ext>
                  </a:extLst>
                </a:gridCol>
                <a:gridCol w="5079752">
                  <a:extLst>
                    <a:ext uri="{9D8B030D-6E8A-4147-A177-3AD203B41FA5}">
                      <a16:colId xmlns:a16="http://schemas.microsoft.com/office/drawing/2014/main" val="20001"/>
                    </a:ext>
                  </a:extLst>
                </a:gridCol>
                <a:gridCol w="616237">
                  <a:extLst>
                    <a:ext uri="{9D8B030D-6E8A-4147-A177-3AD203B41FA5}">
                      <a16:colId xmlns:a16="http://schemas.microsoft.com/office/drawing/2014/main" val="20002"/>
                    </a:ext>
                  </a:extLst>
                </a:gridCol>
                <a:gridCol w="1633216">
                  <a:extLst>
                    <a:ext uri="{9D8B030D-6E8A-4147-A177-3AD203B41FA5}">
                      <a16:colId xmlns:a16="http://schemas.microsoft.com/office/drawing/2014/main" val="20003"/>
                    </a:ext>
                  </a:extLst>
                </a:gridCol>
                <a:gridCol w="609067">
                  <a:extLst>
                    <a:ext uri="{9D8B030D-6E8A-4147-A177-3AD203B41FA5}">
                      <a16:colId xmlns:a16="http://schemas.microsoft.com/office/drawing/2014/main" val="20004"/>
                    </a:ext>
                  </a:extLst>
                </a:gridCol>
              </a:tblGrid>
              <a:tr h="546849">
                <a:tc>
                  <a:txBody>
                    <a:bodyPr/>
                    <a:lstStyle>
                      <a:lvl1pPr marL="533400" indent="-531813" eaLnBrk="0" hangingPunct="0">
                        <a:spcBef>
                          <a:spcPts val="8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800">
                          <a:solidFill>
                            <a:srgbClr val="000000"/>
                          </a:solidFill>
                          <a:latin typeface="Tahoma" charset="0"/>
                          <a:ea typeface="Microsoft YaHei" charset="-122"/>
                        </a:defRPr>
                      </a:lvl1pPr>
                      <a:lvl2pPr eaLnBrk="0" hangingPunct="0">
                        <a:spcBef>
                          <a:spcPts val="7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400">
                          <a:solidFill>
                            <a:srgbClr val="000000"/>
                          </a:solidFill>
                          <a:latin typeface="Tahoma" charset="0"/>
                          <a:ea typeface="Microsoft YaHei" charset="-122"/>
                        </a:defRPr>
                      </a:lvl2pPr>
                      <a:lvl3pPr eaLnBrk="0" hangingPunct="0">
                        <a:spcBef>
                          <a:spcPts val="6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000">
                          <a:solidFill>
                            <a:srgbClr val="000000"/>
                          </a:solidFill>
                          <a:latin typeface="Tahoma" charset="0"/>
                          <a:ea typeface="Microsoft YaHei" charset="-122"/>
                        </a:defRPr>
                      </a:lvl3pPr>
                      <a:lvl4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4pPr>
                      <a:lvl5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9p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r>
                        <a:rPr kumimoji="0" lang="de-DE" altLang="de-DE" sz="2800" b="0" i="0" u="none" strike="noStrike" cap="none" normalizeH="0" baseline="0" dirty="0">
                          <a:ln>
                            <a:noFill/>
                          </a:ln>
                          <a:solidFill>
                            <a:srgbClr val="000000"/>
                          </a:solidFill>
                          <a:effectLst/>
                          <a:latin typeface="Tahoma" charset="0"/>
                          <a:ea typeface="Microsoft YaHei" charset="-122"/>
                        </a:rPr>
                        <a:t>5.</a:t>
                      </a:r>
                    </a:p>
                  </a:txBody>
                  <a:tcPr marL="90003" marR="90003" marT="45707" marB="45707"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rowSpan="2" gridSpan="2">
                  <a:txBody>
                    <a:bodyPr/>
                    <a:lstStyle>
                      <a:lvl1pPr marL="533400" indent="-531813" eaLnBrk="0" hangingPunct="0">
                        <a:spcBef>
                          <a:spcPts val="8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800">
                          <a:solidFill>
                            <a:srgbClr val="000000"/>
                          </a:solidFill>
                          <a:latin typeface="Tahoma" charset="0"/>
                          <a:ea typeface="Microsoft YaHei" charset="-122"/>
                        </a:defRPr>
                      </a:lvl1pPr>
                      <a:lvl2pPr eaLnBrk="0" hangingPunct="0">
                        <a:spcBef>
                          <a:spcPts val="7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400">
                          <a:solidFill>
                            <a:srgbClr val="000000"/>
                          </a:solidFill>
                          <a:latin typeface="Tahoma" charset="0"/>
                          <a:ea typeface="Microsoft YaHei" charset="-122"/>
                        </a:defRPr>
                      </a:lvl2pPr>
                      <a:lvl3pPr eaLnBrk="0" hangingPunct="0">
                        <a:spcBef>
                          <a:spcPts val="6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000">
                          <a:solidFill>
                            <a:srgbClr val="000000"/>
                          </a:solidFill>
                          <a:latin typeface="Tahoma" charset="0"/>
                          <a:ea typeface="Microsoft YaHei" charset="-122"/>
                        </a:defRPr>
                      </a:lvl3pPr>
                      <a:lvl4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4pPr>
                      <a:lvl5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9p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Deu</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Ma, Engl, </a:t>
                      </a: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Nawi</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(4), Weltkunde (4)</a:t>
                      </a: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Sport, Religion, Kunst, Musik, </a:t>
                      </a: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Tk</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a:t>
                      </a: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Txl</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PC</a:t>
                      </a: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(Klassenrat – Lernen lernen)</a:t>
                      </a:r>
                      <a:endParaRPr kumimoji="0" lang="de-DE" altLang="de-DE" sz="1900" b="0" i="0" u="none" strike="noStrike" cap="none" normalizeH="0" baseline="0" dirty="0">
                        <a:ln>
                          <a:noFill/>
                        </a:ln>
                        <a:solidFill>
                          <a:srgbClr val="000000"/>
                        </a:solidFill>
                        <a:effectLst/>
                        <a:latin typeface="Tahoma" charset="0"/>
                        <a:ea typeface="Microsoft YaHei" charset="-122"/>
                      </a:endParaRPr>
                    </a:p>
                  </a:txBody>
                  <a:tcPr marL="90003" marR="90003" marT="45707" marB="45707"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9966"/>
                    </a:solidFill>
                  </a:tcPr>
                </a:tc>
                <a:tc rowSpan="2" hMerge="1">
                  <a:txBody>
                    <a:bodyPr/>
                    <a:lstStyle/>
                    <a:p>
                      <a:endParaRPr lang="de-DE"/>
                    </a:p>
                  </a:txBody>
                  <a:tcPr/>
                </a:tc>
                <a:tc rowSpan="2">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charset="0"/>
                          <a:ea typeface="Microsoft YaHei"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icrosoft YaHei"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charset="0"/>
                          <a:ea typeface="Microsoft YaHei"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9pPr>
                    </a:lstStyle>
                    <a:p>
                      <a:pPr marL="0" marR="0" lvl="0" indent="0" algn="ctr"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hlinkClick r:id="rId2" action="ppaction://hlinksldjump"/>
                        </a:rPr>
                        <a:t>MINT</a:t>
                      </a:r>
                      <a:r>
                        <a:rPr kumimoji="0" lang="de-DE" altLang="de-DE" sz="1900" b="0" i="0" u="none" strike="noStrike" cap="none" normalizeH="0" baseline="0" dirty="0">
                          <a:ln>
                            <a:noFill/>
                          </a:ln>
                          <a:solidFill>
                            <a:srgbClr val="000000"/>
                          </a:solidFill>
                          <a:effectLst/>
                          <a:latin typeface="Tahoma" charset="0"/>
                          <a:ea typeface="Microsoft YaHei" charset="-122"/>
                        </a:rPr>
                        <a:t> seit </a:t>
                      </a:r>
                    </a:p>
                    <a:p>
                      <a:pPr marL="0" marR="0" lvl="0" indent="0" algn="ctr"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2019</a:t>
                      </a:r>
                    </a:p>
                  </a:txBody>
                  <a:tcPr marL="90003" marR="90003" marT="45707" marB="45707"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charset="0"/>
                          <a:ea typeface="Microsoft YaHei"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icrosoft YaHei"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charset="0"/>
                          <a:ea typeface="Microsoft YaHei"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9pPr>
                    </a:lstStyle>
                    <a:p>
                      <a:pPr marL="0" marR="0" lvl="0" indent="0" algn="l" defTabSz="449263" rtl="0" eaLnBrk="1" fontAlgn="base" latinLnBrk="0" hangingPunct="1">
                        <a:lnSpc>
                          <a:spcPct val="101000"/>
                        </a:lnSpc>
                        <a:spcBef>
                          <a:spcPts val="7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30</a:t>
                      </a:r>
                    </a:p>
                  </a:txBody>
                  <a:tcPr marL="90003" marR="90003" marT="45707" marB="45707"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3868">
                <a:tc>
                  <a:txBody>
                    <a:body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r>
                        <a:rPr kumimoji="0" lang="de-DE" altLang="de-DE" sz="2800" b="0" i="0" u="none" strike="noStrike" cap="none" normalizeH="0" baseline="0" dirty="0">
                          <a:ln>
                            <a:noFill/>
                          </a:ln>
                          <a:solidFill>
                            <a:srgbClr val="000000"/>
                          </a:solidFill>
                          <a:effectLst/>
                          <a:latin typeface="Tahoma" charset="0"/>
                          <a:ea typeface="Microsoft YaHei" charset="-122"/>
                        </a:rPr>
                        <a:t>6.</a:t>
                      </a:r>
                    </a:p>
                  </a:txBody>
                  <a:tcPr marL="90003" marR="90003" marT="45707" marB="45707"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gridSpan="2" vMerge="1">
                  <a:txBody>
                    <a:bodyPr/>
                    <a:lstStyle/>
                    <a:p>
                      <a:endParaRPr lang="de-DE"/>
                    </a:p>
                  </a:txBody>
                  <a:tcPr/>
                </a:tc>
                <a:tc hMerge="1" vMerge="1">
                  <a:txBody>
                    <a:bodyPr/>
                    <a:lstStyle/>
                    <a:p>
                      <a:endParaRPr lang="de-DE"/>
                    </a:p>
                  </a:txBody>
                  <a:tcPr/>
                </a:tc>
                <a:tc vMerge="1">
                  <a:txBody>
                    <a:bodyPr/>
                    <a:lstStyle/>
                    <a:p>
                      <a:endParaRPr lang="de-DE"/>
                    </a:p>
                  </a:txBody>
                  <a:tcPr/>
                </a:tc>
                <a:tc>
                  <a:txBody>
                    <a:bodyPr/>
                    <a:lstStyle/>
                    <a:p>
                      <a:pPr marL="0" marR="0" lvl="0" indent="0" algn="l" defTabSz="449263" rtl="0" eaLnBrk="1" fontAlgn="base" latinLnBrk="0" hangingPunct="1">
                        <a:lnSpc>
                          <a:spcPct val="101000"/>
                        </a:lnSpc>
                        <a:spcBef>
                          <a:spcPts val="7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30</a:t>
                      </a:r>
                    </a:p>
                  </a:txBody>
                  <a:tcPr marL="90003" marR="90003" marT="45707" marB="45707"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7684">
                <a:tc>
                  <a:txBody>
                    <a:body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r>
                        <a:rPr kumimoji="0" lang="de-DE" altLang="de-DE" sz="2800" b="0" i="0" u="none" strike="noStrike" cap="none" normalizeH="0" baseline="0" dirty="0">
                          <a:ln>
                            <a:noFill/>
                          </a:ln>
                          <a:solidFill>
                            <a:srgbClr val="000000"/>
                          </a:solidFill>
                          <a:effectLst/>
                          <a:latin typeface="Tahoma" charset="0"/>
                          <a:ea typeface="Microsoft YaHei" charset="-122"/>
                        </a:rPr>
                        <a:t>7.</a:t>
                      </a:r>
                    </a:p>
                  </a:txBody>
                  <a:tcPr marL="90003" marR="90003" marT="45707" marB="45707"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Deu</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Ma, Engl, </a:t>
                      </a: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Nawi</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(4) Weltkunde (4)</a:t>
                      </a:r>
                      <a:endParaRPr kumimoji="0" lang="de-DE" altLang="de-DE" sz="1900" b="0" i="0" u="none" strike="noStrike" cap="none" normalizeH="0" baseline="0" dirty="0">
                        <a:ln>
                          <a:noFill/>
                        </a:ln>
                        <a:solidFill>
                          <a:srgbClr val="000000"/>
                        </a:solidFill>
                        <a:effectLst/>
                        <a:latin typeface="Tahoma" charset="0"/>
                        <a:ea typeface="Microsoft YaHei" charset="-122"/>
                      </a:endParaRP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Sport, Verbraucherbildung, </a:t>
                      </a: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Txl</a:t>
                      </a:r>
                      <a:endPar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endParaRPr>
                    </a:p>
                  </a:txBody>
                  <a:tcPr marL="90003" marR="90003" marT="45707" marB="45707"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9966"/>
                    </a:solidFill>
                  </a:tcPr>
                </a:tc>
                <a:tc rowSpan="7">
                  <a:txBody>
                    <a:body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B</a:t>
                      </a: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endParaRP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W</a:t>
                      </a: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endParaRP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U</a:t>
                      </a:r>
                    </a:p>
                  </a:txBody>
                  <a:tcPr marL="90003" marR="90003" marT="45707" marB="45707"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00CC99"/>
                    </a:solidFill>
                  </a:tcPr>
                </a:tc>
                <a:tc rowSpan="7">
                  <a:txBody>
                    <a:bodyPr/>
                    <a:lstStyle/>
                    <a:p>
                      <a:pPr marL="0" marR="0" lvl="0" indent="0" algn="l" defTabSz="449263" rtl="0" eaLnBrk="1" fontAlgn="base" latinLnBrk="0" hangingPunct="1">
                        <a:lnSpc>
                          <a:spcPct val="101000"/>
                        </a:lnSpc>
                        <a:spcBef>
                          <a:spcPts val="6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1" i="0" u="none" strike="noStrike" cap="none" normalizeH="0" baseline="0" dirty="0">
                          <a:ln>
                            <a:noFill/>
                          </a:ln>
                          <a:solidFill>
                            <a:srgbClr val="000000"/>
                          </a:solidFill>
                          <a:effectLst/>
                          <a:latin typeface="Tahoma" charset="0"/>
                          <a:ea typeface="Microsoft YaHei" charset="-122"/>
                        </a:rPr>
                        <a:t>WPU I</a:t>
                      </a:r>
                    </a:p>
                    <a:p>
                      <a:pPr marL="0" marR="0" lvl="0" indent="0" algn="l" defTabSz="449263" rtl="0" eaLnBrk="1" fontAlgn="base" latinLnBrk="0" hangingPunct="1">
                        <a:lnSpc>
                          <a:spcPct val="101000"/>
                        </a:lnSpc>
                        <a:spcBef>
                          <a:spcPts val="6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1" i="0" u="none" strike="noStrike" cap="none" normalizeH="0" baseline="0" dirty="0">
                          <a:ln>
                            <a:noFill/>
                          </a:ln>
                          <a:solidFill>
                            <a:srgbClr val="000000"/>
                          </a:solidFill>
                          <a:effectLst/>
                          <a:latin typeface="Tahoma" charset="0"/>
                          <a:ea typeface="Microsoft YaHei" charset="-122"/>
                        </a:rPr>
                        <a:t>Wahlpflichtfach</a:t>
                      </a:r>
                    </a:p>
                    <a:p>
                      <a:pPr marL="0" marR="0" lvl="0" indent="0" algn="l" defTabSz="449263" rtl="0" eaLnBrk="1" fontAlgn="base" latinLnBrk="0" hangingPunct="1">
                        <a:lnSpc>
                          <a:spcPct val="101000"/>
                        </a:lnSpc>
                        <a:spcBef>
                          <a:spcPts val="65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Französisch</a:t>
                      </a:r>
                    </a:p>
                    <a:p>
                      <a:pPr marL="0" marR="0" lvl="0" indent="0" algn="l" defTabSz="449263" rtl="0" eaLnBrk="1" fontAlgn="base" latinLnBrk="0" hangingPunct="1">
                        <a:lnSpc>
                          <a:spcPct val="101000"/>
                        </a:lnSpc>
                        <a:spcBef>
                          <a:spcPts val="65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Technik</a:t>
                      </a:r>
                    </a:p>
                    <a:p>
                      <a:pPr marL="0" marR="0" lvl="0" indent="0" algn="l" defTabSz="449263" rtl="0" eaLnBrk="1" fontAlgn="base" latinLnBrk="0" hangingPunct="1">
                        <a:lnSpc>
                          <a:spcPct val="101000"/>
                        </a:lnSpc>
                        <a:spcBef>
                          <a:spcPts val="65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Wirtschafts-</a:t>
                      </a:r>
                      <a:br>
                        <a:rPr kumimoji="0" lang="de-DE" altLang="de-DE" sz="1900" b="0" i="0" u="none" strike="noStrike" cap="none" normalizeH="0" baseline="0" dirty="0">
                          <a:ln>
                            <a:noFill/>
                          </a:ln>
                          <a:solidFill>
                            <a:srgbClr val="000000"/>
                          </a:solidFill>
                          <a:effectLst/>
                          <a:latin typeface="Tahoma" charset="0"/>
                          <a:ea typeface="Microsoft YaHei" charset="-122"/>
                        </a:rPr>
                      </a:br>
                      <a:r>
                        <a:rPr kumimoji="0" lang="de-DE" altLang="de-DE" sz="1900" b="0" i="0" u="none" strike="noStrike" cap="none" normalizeH="0" baseline="0" dirty="0">
                          <a:ln>
                            <a:noFill/>
                          </a:ln>
                          <a:solidFill>
                            <a:srgbClr val="000000"/>
                          </a:solidFill>
                          <a:effectLst/>
                          <a:latin typeface="Tahoma" charset="0"/>
                          <a:ea typeface="Microsoft YaHei" charset="-122"/>
                        </a:rPr>
                        <a:t>lehre</a:t>
                      </a:r>
                    </a:p>
                    <a:p>
                      <a:pPr marL="0" marR="0" lvl="0" indent="0" algn="l" defTabSz="449263" rtl="0" eaLnBrk="1" fontAlgn="base" latinLnBrk="0" hangingPunct="1">
                        <a:lnSpc>
                          <a:spcPct val="101000"/>
                        </a:lnSpc>
                        <a:spcBef>
                          <a:spcPts val="65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Darstellendes Spiel</a:t>
                      </a:r>
                      <a:br>
                        <a:rPr kumimoji="0" lang="de-DE" altLang="de-DE" sz="1900" b="0" i="0" u="none" strike="noStrike" cap="none" normalizeH="0" baseline="0" dirty="0">
                          <a:ln>
                            <a:noFill/>
                          </a:ln>
                          <a:solidFill>
                            <a:srgbClr val="000000"/>
                          </a:solidFill>
                          <a:effectLst/>
                          <a:latin typeface="Tahoma" charset="0"/>
                          <a:ea typeface="Microsoft YaHei" charset="-122"/>
                        </a:rPr>
                      </a:br>
                      <a:r>
                        <a:rPr kumimoji="0" lang="de-DE" altLang="de-DE" sz="1900" b="1" i="0" u="none" strike="noStrike" cap="none" normalizeH="0" baseline="0" dirty="0">
                          <a:ln>
                            <a:noFill/>
                          </a:ln>
                          <a:solidFill>
                            <a:srgbClr val="000000"/>
                          </a:solidFill>
                          <a:effectLst/>
                          <a:latin typeface="Tahoma" charset="0"/>
                          <a:ea typeface="Microsoft YaHei" charset="-122"/>
                        </a:rPr>
                        <a:t>4std.</a:t>
                      </a:r>
                    </a:p>
                  </a:txBody>
                  <a:tcPr marL="90003" marR="90003" marT="45707" marB="45707"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6699FF"/>
                    </a:solidFill>
                  </a:tcPr>
                </a:tc>
                <a:tc rowSpan="2">
                  <a:txBody>
                    <a:bodyPr/>
                    <a:lstStyle/>
                    <a:p>
                      <a:pPr marL="0" marR="0" lvl="0" indent="0" algn="l" defTabSz="449263" rtl="0" eaLnBrk="1" fontAlgn="base" latinLnBrk="0" hangingPunct="1">
                        <a:lnSpc>
                          <a:spcPct val="101000"/>
                        </a:lnSpc>
                        <a:spcBef>
                          <a:spcPts val="7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32</a:t>
                      </a:r>
                    </a:p>
                  </a:txBody>
                  <a:tcPr marL="90003" marR="90003" marT="45707" marB="45707"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223">
                <a:tc rowSpan="2">
                  <a:txBody>
                    <a:body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r>
                        <a:rPr kumimoji="0" lang="de-DE" altLang="de-DE" sz="2800" b="0" i="0" u="none" strike="noStrike" cap="none" normalizeH="0" baseline="0" dirty="0">
                          <a:ln>
                            <a:noFill/>
                          </a:ln>
                          <a:solidFill>
                            <a:srgbClr val="000000"/>
                          </a:solidFill>
                          <a:effectLst/>
                          <a:latin typeface="Tahoma" charset="0"/>
                          <a:ea typeface="Microsoft YaHei" charset="-122"/>
                        </a:rPr>
                        <a:t>8.</a:t>
                      </a:r>
                    </a:p>
                  </a:txBody>
                  <a:tcPr marL="90003" marR="90003" marT="45707" marB="45707"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rowSpan="2">
                  <a:txBody>
                    <a:body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Deu</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Ma, Engl, </a:t>
                      </a: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Nawi</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(4) Weltkunde (4)</a:t>
                      </a:r>
                      <a:endParaRPr kumimoji="0" lang="de-DE" altLang="de-DE" sz="1900" b="0" i="0" u="none" strike="noStrike" cap="none" normalizeH="0" baseline="0" dirty="0">
                        <a:ln>
                          <a:noFill/>
                        </a:ln>
                        <a:solidFill>
                          <a:srgbClr val="000000"/>
                        </a:solidFill>
                        <a:effectLst/>
                        <a:latin typeface="Tahoma" charset="0"/>
                        <a:ea typeface="Microsoft YaHei" charset="-122"/>
                      </a:endParaRP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Sport, PC, WiPo</a:t>
                      </a:r>
                    </a:p>
                  </a:txBody>
                  <a:tcPr marL="90003" marR="90003" marT="45707" marB="45707"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9966"/>
                    </a:solidFill>
                  </a:tcPr>
                </a:tc>
                <a:tc vMerge="1">
                  <a:txBody>
                    <a:body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de-DE" altLang="de-DE" sz="2000" b="0" i="0" u="none" strike="noStrike" kern="1200" cap="none" spc="0" normalizeH="0" baseline="0" noProof="0" dirty="0">
                        <a:ln>
                          <a:noFill/>
                        </a:ln>
                        <a:solidFill>
                          <a:srgbClr val="000000"/>
                        </a:solidFill>
                        <a:effectLst/>
                        <a:uLnTx/>
                        <a:uFillTx/>
                        <a:latin typeface="Tahoma" charset="0"/>
                        <a:ea typeface="Microsoft YaHei" charset="-122"/>
                        <a:cs typeface="+mn-cs"/>
                      </a:endParaRPr>
                    </a:p>
                  </a:txBody>
                  <a:tcPr marL="90002" marR="90002" marT="45714" marB="45714"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9966"/>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10003"/>
                  </a:ext>
                </a:extLst>
              </a:tr>
              <a:tr h="423461">
                <a:tc vMerge="1">
                  <a:txBody>
                    <a:bodyPr/>
                    <a:lstStyle>
                      <a:lvl1pPr marL="533400" indent="-531813" eaLnBrk="0" hangingPunct="0">
                        <a:spcBef>
                          <a:spcPts val="8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800">
                          <a:solidFill>
                            <a:srgbClr val="000000"/>
                          </a:solidFill>
                          <a:latin typeface="Tahoma" charset="0"/>
                          <a:ea typeface="Microsoft YaHei" charset="-122"/>
                        </a:defRPr>
                      </a:lvl1pPr>
                      <a:lvl2pPr eaLnBrk="0" hangingPunct="0">
                        <a:spcBef>
                          <a:spcPts val="7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400">
                          <a:solidFill>
                            <a:srgbClr val="000000"/>
                          </a:solidFill>
                          <a:latin typeface="Tahoma" charset="0"/>
                          <a:ea typeface="Microsoft YaHei" charset="-122"/>
                        </a:defRPr>
                      </a:lvl2pPr>
                      <a:lvl3pPr eaLnBrk="0" hangingPunct="0">
                        <a:spcBef>
                          <a:spcPts val="6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000">
                          <a:solidFill>
                            <a:srgbClr val="000000"/>
                          </a:solidFill>
                          <a:latin typeface="Tahoma" charset="0"/>
                          <a:ea typeface="Microsoft YaHei" charset="-122"/>
                        </a:defRPr>
                      </a:lvl3pPr>
                      <a:lvl4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4pPr>
                      <a:lvl5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9p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endParaRPr kumimoji="0" lang="de-DE" altLang="de-DE" sz="2800" b="0" i="0" u="none" strike="noStrike" cap="none" normalizeH="0" baseline="0" dirty="0">
                        <a:ln>
                          <a:noFill/>
                        </a:ln>
                        <a:solidFill>
                          <a:srgbClr val="000000"/>
                        </a:solidFill>
                        <a:effectLst/>
                        <a:latin typeface="Tahoma" charset="0"/>
                        <a:ea typeface="Microsoft YaHei" charset="-122"/>
                      </a:endParaRPr>
                    </a:p>
                  </a:txBody>
                  <a:tcPr marL="90000" marR="900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vMerge="1">
                  <a:txBody>
                    <a:bodyPr/>
                    <a:lstStyle/>
                    <a:p>
                      <a:endParaRPr lang="de-DE"/>
                    </a:p>
                  </a:txBody>
                  <a:tcPr/>
                </a:tc>
                <a:tc vMerge="1">
                  <a:txBody>
                    <a:bodyPr/>
                    <a:lstStyle/>
                    <a:p>
                      <a:endParaRPr lang="de-DE"/>
                    </a:p>
                  </a:txBody>
                  <a:tcPr/>
                </a:tc>
                <a:tc vMerge="1">
                  <a:txBody>
                    <a:bodyPr/>
                    <a:lstStyle/>
                    <a:p>
                      <a:endParaRPr lang="de-DE"/>
                    </a:p>
                  </a:txBody>
                  <a:tcPr/>
                </a:tc>
                <a:tc rowSpan="2">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charset="0"/>
                          <a:ea typeface="Microsoft YaHei"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icrosoft YaHei"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charset="0"/>
                          <a:ea typeface="Microsoft YaHei"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9pPr>
                    </a:lstStyle>
                    <a:p>
                      <a:pPr marL="0" marR="0" lvl="0" indent="0" algn="l" defTabSz="449263" rtl="0" eaLnBrk="1" fontAlgn="base" latinLnBrk="0" hangingPunct="1">
                        <a:lnSpc>
                          <a:spcPct val="101000"/>
                        </a:lnSpc>
                        <a:spcBef>
                          <a:spcPts val="7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32</a:t>
                      </a:r>
                    </a:p>
                  </a:txBody>
                  <a:tcPr marL="90003" marR="90003" marT="45707" marB="45707"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4328">
                <a:tc rowSpan="2">
                  <a:txBody>
                    <a:body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r>
                        <a:rPr kumimoji="0" lang="de-DE" altLang="de-DE" sz="2800" b="0" i="0" u="none" strike="noStrike" cap="none" normalizeH="0" baseline="0" dirty="0">
                          <a:ln>
                            <a:noFill/>
                          </a:ln>
                          <a:solidFill>
                            <a:srgbClr val="000000"/>
                          </a:solidFill>
                          <a:effectLst/>
                          <a:latin typeface="Tahoma" charset="0"/>
                          <a:ea typeface="Microsoft YaHei" charset="-122"/>
                        </a:rPr>
                        <a:t>9.</a:t>
                      </a:r>
                    </a:p>
                  </a:txBody>
                  <a:tcPr marL="90003" marR="90003" marT="45707" marB="45707"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rowSpan="2">
                  <a:txBody>
                    <a:body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Deu</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Ma, Engl, </a:t>
                      </a: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Nawi</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(4) Weltkunde (4)</a:t>
                      </a:r>
                      <a:endParaRPr kumimoji="0" lang="de-DE" altLang="de-DE" sz="1900" b="0" i="0" u="none" strike="noStrike" cap="none" normalizeH="0" baseline="0" dirty="0">
                        <a:ln>
                          <a:noFill/>
                        </a:ln>
                        <a:solidFill>
                          <a:srgbClr val="000000"/>
                        </a:solidFill>
                        <a:effectLst/>
                        <a:latin typeface="Tahoma" charset="0"/>
                        <a:ea typeface="Microsoft YaHei" charset="-122"/>
                      </a:endParaRP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Sport, WiPo, WPU II</a:t>
                      </a:r>
                      <a:b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br>
                      <a:r>
                        <a:rPr kumimoji="0" lang="de-DE" altLang="de-DE" sz="1900" b="1" i="0" u="none" strike="noStrike" kern="1200" cap="none" spc="0" normalizeH="0" baseline="0" noProof="0" dirty="0">
                          <a:ln>
                            <a:noFill/>
                          </a:ln>
                          <a:solidFill>
                            <a:srgbClr val="002060"/>
                          </a:solidFill>
                          <a:effectLst/>
                          <a:uLnTx/>
                          <a:uFillTx/>
                          <a:latin typeface="Tahoma" charset="0"/>
                          <a:ea typeface="Microsoft YaHei" charset="-122"/>
                          <a:cs typeface="+mn-cs"/>
                        </a:rPr>
                        <a:t>Projektprüfung – Prüfung zum ESA</a:t>
                      </a:r>
                    </a:p>
                  </a:txBody>
                  <a:tcPr marL="90003" marR="90003" marT="45707" marB="45707"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9966"/>
                    </a:solidFill>
                  </a:tcPr>
                </a:tc>
                <a:tc vMerge="1">
                  <a:txBody>
                    <a:body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de-DE" altLang="de-DE" sz="2000" b="1" i="0" u="none" strike="noStrike" kern="1200" cap="none" spc="0" normalizeH="0" baseline="0" noProof="0" dirty="0">
                        <a:ln>
                          <a:noFill/>
                        </a:ln>
                        <a:solidFill>
                          <a:srgbClr val="002060"/>
                        </a:solidFill>
                        <a:effectLst/>
                        <a:uLnTx/>
                        <a:uFillTx/>
                        <a:latin typeface="Tahoma" charset="0"/>
                        <a:ea typeface="Microsoft YaHei" charset="-122"/>
                        <a:cs typeface="+mn-cs"/>
                      </a:endParaRPr>
                    </a:p>
                  </a:txBody>
                  <a:tcPr marL="90002" marR="90002" marT="45714" marB="45714"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9966"/>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10005"/>
                  </a:ext>
                </a:extLst>
              </a:tr>
              <a:tr h="640715">
                <a:tc vMerge="1">
                  <a:txBody>
                    <a:bodyPr/>
                    <a:lstStyle>
                      <a:lvl1pPr marL="533400" indent="-531813" eaLnBrk="0" hangingPunct="0">
                        <a:spcBef>
                          <a:spcPts val="8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800">
                          <a:solidFill>
                            <a:srgbClr val="000000"/>
                          </a:solidFill>
                          <a:latin typeface="Tahoma" charset="0"/>
                          <a:ea typeface="Microsoft YaHei" charset="-122"/>
                        </a:defRPr>
                      </a:lvl1pPr>
                      <a:lvl2pPr eaLnBrk="0" hangingPunct="0">
                        <a:spcBef>
                          <a:spcPts val="7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400">
                          <a:solidFill>
                            <a:srgbClr val="000000"/>
                          </a:solidFill>
                          <a:latin typeface="Tahoma" charset="0"/>
                          <a:ea typeface="Microsoft YaHei" charset="-122"/>
                        </a:defRPr>
                      </a:lvl2pPr>
                      <a:lvl3pPr eaLnBrk="0" hangingPunct="0">
                        <a:spcBef>
                          <a:spcPts val="6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000">
                          <a:solidFill>
                            <a:srgbClr val="000000"/>
                          </a:solidFill>
                          <a:latin typeface="Tahoma" charset="0"/>
                          <a:ea typeface="Microsoft YaHei" charset="-122"/>
                        </a:defRPr>
                      </a:lvl3pPr>
                      <a:lvl4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4pPr>
                      <a:lvl5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9p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endParaRPr kumimoji="0" lang="de-DE" altLang="de-DE" sz="2800" b="0" i="0" u="none" strike="noStrike" cap="none" normalizeH="0" baseline="0" dirty="0">
                        <a:ln>
                          <a:noFill/>
                        </a:ln>
                        <a:solidFill>
                          <a:srgbClr val="000000"/>
                        </a:solidFill>
                        <a:effectLst/>
                        <a:latin typeface="Tahoma" charset="0"/>
                        <a:ea typeface="Microsoft YaHei" charset="-122"/>
                      </a:endParaRPr>
                    </a:p>
                  </a:txBody>
                  <a:tcPr marL="90000" marR="900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vMerge="1">
                  <a:txBody>
                    <a:bodyPr/>
                    <a:lstStyle/>
                    <a:p>
                      <a:endParaRPr lang="de-DE"/>
                    </a:p>
                  </a:txBody>
                  <a:tcPr/>
                </a:tc>
                <a:tc vMerge="1">
                  <a:txBody>
                    <a:bodyPr/>
                    <a:lstStyle/>
                    <a:p>
                      <a:endParaRPr lang="de-DE"/>
                    </a:p>
                  </a:txBody>
                  <a:tcPr/>
                </a:tc>
                <a:tc vMerge="1">
                  <a:txBody>
                    <a:bodyPr/>
                    <a:lstStyle/>
                    <a:p>
                      <a:endParaRPr lang="de-DE"/>
                    </a:p>
                  </a:txBody>
                  <a:tcPr/>
                </a:tc>
                <a:tc rowSpan="2">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charset="0"/>
                          <a:ea typeface="Microsoft YaHei"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icrosoft YaHei"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charset="0"/>
                          <a:ea typeface="Microsoft YaHei"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9pPr>
                    </a:lstStyle>
                    <a:p>
                      <a:pPr marL="0" marR="0" lvl="0" indent="0" algn="l" defTabSz="449263" rtl="0" eaLnBrk="1" fontAlgn="base" latinLnBrk="0" hangingPunct="1">
                        <a:lnSpc>
                          <a:spcPct val="101000"/>
                        </a:lnSpc>
                        <a:spcBef>
                          <a:spcPts val="7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32</a:t>
                      </a:r>
                    </a:p>
                  </a:txBody>
                  <a:tcPr marL="90003" marR="90003" marT="45707" marB="45707"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86827">
                <a:tc rowSpan="2">
                  <a:txBody>
                    <a:body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r>
                        <a:rPr kumimoji="0" lang="de-DE" altLang="de-DE" sz="2800" b="0" i="0" u="none" strike="noStrike" cap="none" normalizeH="0" baseline="0" dirty="0">
                          <a:ln>
                            <a:noFill/>
                          </a:ln>
                          <a:solidFill>
                            <a:srgbClr val="000000"/>
                          </a:solidFill>
                          <a:effectLst/>
                          <a:latin typeface="Tahoma" charset="0"/>
                          <a:ea typeface="Microsoft YaHei" charset="-122"/>
                        </a:rPr>
                        <a:t>10.</a:t>
                      </a:r>
                    </a:p>
                  </a:txBody>
                  <a:tcPr marL="90003" marR="90003" marT="45707" marB="45707"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rowSpan="2">
                  <a:txBody>
                    <a:body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Deu</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Ma, Engl, </a:t>
                      </a:r>
                      <a:r>
                        <a:rPr kumimoji="0" lang="de-DE" altLang="de-DE" sz="1900" b="0" i="0" u="none" strike="noStrike" kern="1200" cap="none" spc="0" normalizeH="0" baseline="0" noProof="0" dirty="0" err="1">
                          <a:ln>
                            <a:noFill/>
                          </a:ln>
                          <a:solidFill>
                            <a:srgbClr val="000000"/>
                          </a:solidFill>
                          <a:effectLst/>
                          <a:uLnTx/>
                          <a:uFillTx/>
                          <a:latin typeface="Tahoma" charset="0"/>
                          <a:ea typeface="Microsoft YaHei" charset="-122"/>
                          <a:cs typeface="+mn-cs"/>
                        </a:rPr>
                        <a:t>Nawi</a:t>
                      </a: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 (4) Weltkunde (4)</a:t>
                      </a:r>
                      <a:endParaRPr kumimoji="0" lang="de-DE" altLang="de-DE" sz="1900" b="0" i="0" u="none" strike="noStrike" cap="none" normalizeH="0" baseline="0" dirty="0">
                        <a:ln>
                          <a:noFill/>
                        </a:ln>
                        <a:solidFill>
                          <a:srgbClr val="000000"/>
                        </a:solidFill>
                        <a:effectLst/>
                        <a:latin typeface="Tahoma" charset="0"/>
                        <a:ea typeface="Microsoft YaHei" charset="-122"/>
                      </a:endParaRPr>
                    </a:p>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t>Sport, WPU II</a:t>
                      </a:r>
                      <a:br>
                        <a:rPr kumimoji="0" lang="de-DE" altLang="de-DE" sz="1900" b="0" i="0" u="none" strike="noStrike" kern="1200" cap="none" spc="0" normalizeH="0" baseline="0" noProof="0" dirty="0">
                          <a:ln>
                            <a:noFill/>
                          </a:ln>
                          <a:solidFill>
                            <a:srgbClr val="000000"/>
                          </a:solidFill>
                          <a:effectLst/>
                          <a:uLnTx/>
                          <a:uFillTx/>
                          <a:latin typeface="Tahoma" charset="0"/>
                          <a:ea typeface="Microsoft YaHei" charset="-122"/>
                          <a:cs typeface="+mn-cs"/>
                        </a:rPr>
                      </a:br>
                      <a:r>
                        <a:rPr kumimoji="0" lang="de-DE" altLang="de-DE" sz="1900" b="1" i="0" u="none" strike="noStrike" kern="1200" cap="none" spc="0" normalizeH="0" baseline="0" noProof="0" dirty="0">
                          <a:ln>
                            <a:noFill/>
                          </a:ln>
                          <a:solidFill>
                            <a:srgbClr val="002060"/>
                          </a:solidFill>
                          <a:effectLst/>
                          <a:uLnTx/>
                          <a:uFillTx/>
                          <a:latin typeface="Tahoma" charset="0"/>
                          <a:ea typeface="Microsoft YaHei" charset="-122"/>
                          <a:cs typeface="+mn-cs"/>
                        </a:rPr>
                        <a:t>Prüfung zum MSA</a:t>
                      </a:r>
                    </a:p>
                  </a:txBody>
                  <a:tcPr marL="90003" marR="90003" marT="45707" marB="45707"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9966"/>
                    </a:solidFill>
                  </a:tcPr>
                </a:tc>
                <a:tc vMerge="1">
                  <a:txBody>
                    <a:bodyPr/>
                    <a:lstStyle/>
                    <a:p>
                      <a:pPr marL="0" marR="0" lvl="0" indent="0" algn="l" defTabSz="449263" rtl="0" eaLnBrk="1" fontAlgn="base" latinLnBrk="0" hangingPunct="1">
                        <a:lnSpc>
                          <a:spcPct val="101000"/>
                        </a:lnSpc>
                        <a:spcBef>
                          <a:spcPts val="5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de-DE" altLang="de-DE" sz="2000" b="1" i="0" u="none" strike="noStrike" kern="1200" cap="none" spc="0" normalizeH="0" baseline="0" noProof="0" dirty="0">
                        <a:ln>
                          <a:noFill/>
                        </a:ln>
                        <a:solidFill>
                          <a:srgbClr val="002060"/>
                        </a:solidFill>
                        <a:effectLst/>
                        <a:uLnTx/>
                        <a:uFillTx/>
                        <a:latin typeface="Tahoma" charset="0"/>
                        <a:ea typeface="Microsoft YaHei" charset="-122"/>
                        <a:cs typeface="+mn-cs"/>
                      </a:endParaRPr>
                    </a:p>
                  </a:txBody>
                  <a:tcPr marL="90002" marR="90002" marT="45714" marB="45714"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FF9966"/>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10007"/>
                  </a:ext>
                </a:extLst>
              </a:tr>
              <a:tr h="860383">
                <a:tc vMerge="1">
                  <a:txBody>
                    <a:bodyPr/>
                    <a:lstStyle>
                      <a:lvl1pPr marL="533400" indent="-531813" eaLnBrk="0" hangingPunct="0">
                        <a:spcBef>
                          <a:spcPts val="8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800">
                          <a:solidFill>
                            <a:srgbClr val="000000"/>
                          </a:solidFill>
                          <a:latin typeface="Tahoma" charset="0"/>
                          <a:ea typeface="Microsoft YaHei" charset="-122"/>
                        </a:defRPr>
                      </a:lvl1pPr>
                      <a:lvl2pPr eaLnBrk="0" hangingPunct="0">
                        <a:spcBef>
                          <a:spcPts val="7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400">
                          <a:solidFill>
                            <a:srgbClr val="000000"/>
                          </a:solidFill>
                          <a:latin typeface="Tahoma" charset="0"/>
                          <a:ea typeface="Microsoft YaHei" charset="-122"/>
                        </a:defRPr>
                      </a:lvl2pPr>
                      <a:lvl3pPr eaLnBrk="0" hangingPunct="0">
                        <a:spcBef>
                          <a:spcPts val="6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sz="2000">
                          <a:solidFill>
                            <a:srgbClr val="000000"/>
                          </a:solidFill>
                          <a:latin typeface="Tahoma" charset="0"/>
                          <a:ea typeface="Microsoft YaHei" charset="-122"/>
                        </a:defRPr>
                      </a:lvl3pPr>
                      <a:lvl4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4pPr>
                      <a:lvl5pPr eaLnBrk="0" hangingPunct="0">
                        <a:spcBef>
                          <a:spcPts val="500"/>
                        </a:spcBef>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rgbClr val="000000"/>
                          </a:solidFill>
                          <a:latin typeface="Tahoma" charset="0"/>
                          <a:ea typeface="Microsoft YaHei" charset="-122"/>
                        </a:defRPr>
                      </a:lvl9pPr>
                    </a:lstStyle>
                    <a:p>
                      <a:pPr marL="533400" marR="0" lvl="0" indent="-531813" algn="ctr" defTabSz="449263" rtl="0" eaLnBrk="1" fontAlgn="base" latinLnBrk="0" hangingPunct="1">
                        <a:lnSpc>
                          <a:spcPct val="101000"/>
                        </a:lnSpc>
                        <a:spcBef>
                          <a:spcPts val="700"/>
                        </a:spcBef>
                        <a:spcAft>
                          <a:spcPct val="0"/>
                        </a:spcAft>
                        <a:buClrTx/>
                        <a:buSzPct val="60000"/>
                        <a:buFontTx/>
                        <a:buNone/>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pPr>
                      <a:endParaRPr kumimoji="0" lang="de-DE" altLang="de-DE" sz="2800" b="0" i="0" u="none" strike="noStrike" cap="none" normalizeH="0" baseline="0" dirty="0">
                        <a:ln>
                          <a:noFill/>
                        </a:ln>
                        <a:solidFill>
                          <a:srgbClr val="000000"/>
                        </a:solidFill>
                        <a:effectLst/>
                        <a:latin typeface="Tahoma" charset="0"/>
                        <a:ea typeface="Microsoft YaHei" charset="-122"/>
                      </a:endParaRPr>
                    </a:p>
                  </a:txBody>
                  <a:tcPr marL="90000" marR="900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charset="0"/>
                          <a:ea typeface="Microsoft YaHei"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charset="0"/>
                          <a:ea typeface="Microsoft YaHei"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charset="0"/>
                          <a:ea typeface="Microsoft YaHei"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homa" charset="0"/>
                          <a:ea typeface="Microsoft YaHei" charset="-122"/>
                        </a:defRPr>
                      </a:lvl9pPr>
                    </a:lstStyle>
                    <a:p>
                      <a:pPr marL="0" marR="0" lvl="0" indent="0" algn="l" defTabSz="449263" rtl="0" eaLnBrk="1" fontAlgn="base" latinLnBrk="0" hangingPunct="1">
                        <a:lnSpc>
                          <a:spcPct val="101000"/>
                        </a:lnSpc>
                        <a:spcBef>
                          <a:spcPts val="700"/>
                        </a:spcBef>
                        <a:spcAft>
                          <a:spcPct val="0"/>
                        </a:spcAft>
                        <a:buClrTx/>
                        <a:buSzPct val="6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de-DE" sz="1900" b="0" i="0" u="none" strike="noStrike" cap="none" normalizeH="0" baseline="0" dirty="0">
                          <a:ln>
                            <a:noFill/>
                          </a:ln>
                          <a:solidFill>
                            <a:srgbClr val="000000"/>
                          </a:solidFill>
                          <a:effectLst/>
                          <a:latin typeface="Tahoma" charset="0"/>
                          <a:ea typeface="Microsoft YaHei" charset="-122"/>
                        </a:rPr>
                        <a:t>32</a:t>
                      </a:r>
                    </a:p>
                  </a:txBody>
                  <a:tcPr marL="90003" marR="90003" marT="45707" marB="45707"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98904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B1475-16B0-DA48-8693-EEA6E7764BDC}"/>
              </a:ext>
            </a:extLst>
          </p:cNvPr>
          <p:cNvSpPr>
            <a:spLocks noGrp="1"/>
          </p:cNvSpPr>
          <p:nvPr>
            <p:ph type="title"/>
          </p:nvPr>
        </p:nvSpPr>
        <p:spPr/>
        <p:txBody>
          <a:bodyPr/>
          <a:lstStyle/>
          <a:p>
            <a:r>
              <a:rPr lang="de-DE" dirty="0"/>
              <a:t>Stundenplan der 5b</a:t>
            </a:r>
          </a:p>
        </p:txBody>
      </p:sp>
      <p:pic>
        <p:nvPicPr>
          <p:cNvPr id="5" name="Grafik 4">
            <a:extLst>
              <a:ext uri="{FF2B5EF4-FFF2-40B4-BE49-F238E27FC236}">
                <a16:creationId xmlns:a16="http://schemas.microsoft.com/office/drawing/2014/main" id="{DB13E10D-8945-B145-B4D6-517753795E10}"/>
              </a:ext>
            </a:extLst>
          </p:cNvPr>
          <p:cNvPicPr>
            <a:picLocks noChangeAspect="1"/>
          </p:cNvPicPr>
          <p:nvPr/>
        </p:nvPicPr>
        <p:blipFill rotWithShape="1">
          <a:blip r:embed="rId2">
            <a:extLst>
              <a:ext uri="{28A0092B-C50C-407E-A947-70E740481C1C}">
                <a14:useLocalDpi xmlns:a14="http://schemas.microsoft.com/office/drawing/2010/main" val="0"/>
              </a:ext>
            </a:extLst>
          </a:blip>
          <a:srcRect t="4840" r="5424" b="44750"/>
          <a:stretch/>
        </p:blipFill>
        <p:spPr>
          <a:xfrm>
            <a:off x="1150939" y="1988840"/>
            <a:ext cx="6480720" cy="4771824"/>
          </a:xfrm>
          <a:prstGeom prst="rect">
            <a:avLst/>
          </a:prstGeom>
        </p:spPr>
      </p:pic>
      <p:pic>
        <p:nvPicPr>
          <p:cNvPr id="10242" name="Picture 2" descr="Stundenplan, Papier, Bleistift, Abc, Lernen, Vorlage">
            <a:extLst>
              <a:ext uri="{FF2B5EF4-FFF2-40B4-BE49-F238E27FC236}">
                <a16:creationId xmlns:a16="http://schemas.microsoft.com/office/drawing/2014/main" id="{886802C6-AC46-1B44-B032-1CE7E858E4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6876256" y="356261"/>
            <a:ext cx="2002688" cy="12725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333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27927-9AC4-0446-B94F-D59459F9BB84}"/>
              </a:ext>
            </a:extLst>
          </p:cNvPr>
          <p:cNvSpPr>
            <a:spLocks noGrp="1"/>
          </p:cNvSpPr>
          <p:nvPr>
            <p:ph type="title"/>
          </p:nvPr>
        </p:nvSpPr>
        <p:spPr>
          <a:xfrm>
            <a:off x="1150938" y="617538"/>
            <a:ext cx="7791450" cy="1141412"/>
          </a:xfrm>
        </p:spPr>
        <p:txBody>
          <a:bodyPr wrap="square" anchor="b">
            <a:normAutofit/>
          </a:bodyPr>
          <a:lstStyle/>
          <a:p>
            <a:r>
              <a:rPr lang="de-DE" dirty="0"/>
              <a:t>Gemeinsam Lernen</a:t>
            </a:r>
          </a:p>
        </p:txBody>
      </p:sp>
      <p:sp>
        <p:nvSpPr>
          <p:cNvPr id="9" name="Content Placeholder 2">
            <a:extLst>
              <a:ext uri="{FF2B5EF4-FFF2-40B4-BE49-F238E27FC236}">
                <a16:creationId xmlns:a16="http://schemas.microsoft.com/office/drawing/2014/main" id="{5C820278-E8FB-4EB1-BD82-16CDE4BFCAB9}"/>
              </a:ext>
            </a:extLst>
          </p:cNvPr>
          <p:cNvSpPr>
            <a:spLocks noGrp="1"/>
          </p:cNvSpPr>
          <p:nvPr>
            <p:ph sz="half" idx="1"/>
          </p:nvPr>
        </p:nvSpPr>
        <p:spPr>
          <a:xfrm>
            <a:off x="467544" y="2439198"/>
            <a:ext cx="4032448" cy="4113212"/>
          </a:xfrm>
        </p:spPr>
        <p:txBody>
          <a:bodyPr/>
          <a:lstStyle/>
          <a:p>
            <a:pPr marL="457200" indent="-457200">
              <a:buFont typeface="Arial" panose="020B0604020202020204" pitchFamily="34" charset="0"/>
              <a:buChar char="•"/>
            </a:pPr>
            <a:r>
              <a:rPr lang="de-DE" sz="2000" dirty="0">
                <a:solidFill>
                  <a:schemeClr val="accent2">
                    <a:lumMod val="75000"/>
                  </a:schemeClr>
                </a:solidFill>
              </a:rPr>
              <a:t>Lehrwerke, die an die Bedürfnisse der </a:t>
            </a:r>
            <a:r>
              <a:rPr lang="de-DE" sz="2000" dirty="0" err="1">
                <a:solidFill>
                  <a:schemeClr val="accent2">
                    <a:lumMod val="75000"/>
                  </a:schemeClr>
                </a:solidFill>
              </a:rPr>
              <a:t>GemS</a:t>
            </a:r>
            <a:r>
              <a:rPr lang="de-DE" sz="2000" dirty="0">
                <a:solidFill>
                  <a:schemeClr val="accent2">
                    <a:lumMod val="75000"/>
                  </a:schemeClr>
                </a:solidFill>
              </a:rPr>
              <a:t> angepasst sind</a:t>
            </a:r>
          </a:p>
          <a:p>
            <a:pPr marL="457200" indent="-457200">
              <a:buFont typeface="Arial" panose="020B0604020202020204" pitchFamily="34" charset="0"/>
              <a:buChar char="•"/>
            </a:pPr>
            <a:r>
              <a:rPr lang="de-DE" sz="2000" dirty="0">
                <a:solidFill>
                  <a:schemeClr val="accent2">
                    <a:lumMod val="75000"/>
                  </a:schemeClr>
                </a:solidFill>
              </a:rPr>
              <a:t>Lernsoftware</a:t>
            </a:r>
          </a:p>
          <a:p>
            <a:pPr marL="857241" lvl="1" indent="-457200">
              <a:buFont typeface="Arial" panose="020B0604020202020204" pitchFamily="34" charset="0"/>
              <a:buChar char="•"/>
            </a:pPr>
            <a:r>
              <a:rPr lang="de-DE" sz="2000" dirty="0">
                <a:solidFill>
                  <a:schemeClr val="accent2">
                    <a:lumMod val="75000"/>
                  </a:schemeClr>
                </a:solidFill>
              </a:rPr>
              <a:t>Anton</a:t>
            </a:r>
          </a:p>
          <a:p>
            <a:pPr marL="857241" lvl="1" indent="-457200">
              <a:buFont typeface="Arial" panose="020B0604020202020204" pitchFamily="34" charset="0"/>
              <a:buChar char="•"/>
            </a:pPr>
            <a:r>
              <a:rPr lang="de-DE" sz="2000" dirty="0" err="1">
                <a:solidFill>
                  <a:schemeClr val="accent2">
                    <a:lumMod val="75000"/>
                  </a:schemeClr>
                </a:solidFill>
              </a:rPr>
              <a:t>Bettermarks</a:t>
            </a:r>
            <a:endParaRPr lang="de-DE" sz="2000" dirty="0">
              <a:solidFill>
                <a:schemeClr val="accent2">
                  <a:lumMod val="75000"/>
                </a:schemeClr>
              </a:solidFill>
            </a:endParaRPr>
          </a:p>
          <a:p>
            <a:pPr marL="457200" indent="-457200">
              <a:buFont typeface="Arial" panose="020B0604020202020204" pitchFamily="34" charset="0"/>
              <a:buChar char="•"/>
            </a:pPr>
            <a:r>
              <a:rPr lang="de-DE" sz="2000" dirty="0">
                <a:solidFill>
                  <a:schemeClr val="accent2">
                    <a:lumMod val="75000"/>
                  </a:schemeClr>
                </a:solidFill>
              </a:rPr>
              <a:t>digitale Unterrichtsassistenten für Lehrkräfte</a:t>
            </a:r>
          </a:p>
          <a:p>
            <a:pPr marL="457200" indent="-457200">
              <a:buFont typeface="Arial" panose="020B0604020202020204" pitchFamily="34" charset="0"/>
              <a:buChar char="•"/>
            </a:pPr>
            <a:r>
              <a:rPr lang="de-DE" sz="2000" dirty="0">
                <a:solidFill>
                  <a:schemeClr val="accent2">
                    <a:lumMod val="75000"/>
                  </a:schemeClr>
                </a:solidFill>
              </a:rPr>
              <a:t>Doppelbesetzungen, wann immer es notwendig und </a:t>
            </a:r>
            <a:r>
              <a:rPr lang="de-DE" sz="2000" dirty="0" err="1">
                <a:solidFill>
                  <a:schemeClr val="accent2">
                    <a:lumMod val="75000"/>
                  </a:schemeClr>
                </a:solidFill>
              </a:rPr>
              <a:t>mögllich</a:t>
            </a:r>
            <a:r>
              <a:rPr lang="de-DE" sz="2000" dirty="0">
                <a:solidFill>
                  <a:schemeClr val="accent2">
                    <a:lumMod val="75000"/>
                  </a:schemeClr>
                </a:solidFill>
              </a:rPr>
              <a:t> ist</a:t>
            </a:r>
          </a:p>
          <a:p>
            <a:pPr marL="857241" lvl="1" indent="-457200">
              <a:buFont typeface="Arial" panose="020B0604020202020204" pitchFamily="34" charset="0"/>
              <a:buChar char="•"/>
            </a:pPr>
            <a:endParaRPr lang="en-US" dirty="0"/>
          </a:p>
        </p:txBody>
      </p:sp>
      <p:pic>
        <p:nvPicPr>
          <p:cNvPr id="1026" name="Picture 2" descr="Schnittpunkt Mathematik. 5. Klasse. Arbeitsheft mi">
            <a:extLst>
              <a:ext uri="{FF2B5EF4-FFF2-40B4-BE49-F238E27FC236}">
                <a16:creationId xmlns:a16="http://schemas.microsoft.com/office/drawing/2014/main" id="{E19BF51B-96D3-1D4C-8F03-4E0328BE7E8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1499129">
            <a:off x="4912092" y="2219599"/>
            <a:ext cx="2022361" cy="2022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ange Line 1. Schülerbuch. Ausgabe 2014">
            <a:extLst>
              <a:ext uri="{FF2B5EF4-FFF2-40B4-BE49-F238E27FC236}">
                <a16:creationId xmlns:a16="http://schemas.microsoft.com/office/drawing/2014/main" id="{D8BE2F62-52D4-3D44-A109-39AD34B2B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78794">
            <a:off x="7051286" y="2397792"/>
            <a:ext cx="1550014" cy="20624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9F5A2B2-FCAC-0B40-8C9C-69898A1F4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9144">
            <a:off x="6034765" y="4523784"/>
            <a:ext cx="1350863" cy="183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43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26B29-8EC3-AE44-AB77-423E1C300971}"/>
              </a:ext>
            </a:extLst>
          </p:cNvPr>
          <p:cNvSpPr>
            <a:spLocks noGrp="1"/>
          </p:cNvSpPr>
          <p:nvPr>
            <p:ph type="title"/>
          </p:nvPr>
        </p:nvSpPr>
        <p:spPr/>
        <p:txBody>
          <a:bodyPr/>
          <a:lstStyle/>
          <a:p>
            <a:r>
              <a:rPr lang="de-DE" dirty="0"/>
              <a:t>Ein Blick ins Buch</a:t>
            </a:r>
          </a:p>
        </p:txBody>
      </p:sp>
      <p:pic>
        <p:nvPicPr>
          <p:cNvPr id="5" name="Grafik 4">
            <a:extLst>
              <a:ext uri="{FF2B5EF4-FFF2-40B4-BE49-F238E27FC236}">
                <a16:creationId xmlns:a16="http://schemas.microsoft.com/office/drawing/2014/main" id="{A49A1061-FAA8-2C4F-9FF6-7D8F4AC87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078501"/>
            <a:ext cx="5861334" cy="4779499"/>
          </a:xfrm>
          <a:prstGeom prst="rect">
            <a:avLst/>
          </a:prstGeom>
          <a:ln>
            <a:noFill/>
          </a:ln>
          <a:effectLst>
            <a:softEdge rad="112500"/>
          </a:effectLst>
        </p:spPr>
      </p:pic>
      <p:pic>
        <p:nvPicPr>
          <p:cNvPr id="3074" name="Picture 2" descr="Geöffnetes Buch über Lila Oberfläche">
            <a:extLst>
              <a:ext uri="{FF2B5EF4-FFF2-40B4-BE49-F238E27FC236}">
                <a16:creationId xmlns:a16="http://schemas.microsoft.com/office/drawing/2014/main" id="{E059BB4C-B7DF-E94B-9FCB-C7FF9FB13D6A}"/>
              </a:ext>
            </a:extLst>
          </p:cNvPr>
          <p:cNvPicPr>
            <a:picLocks noChangeAspect="1" noChangeArrowheads="1"/>
          </p:cNvPicPr>
          <p:nvPr/>
        </p:nvPicPr>
        <p:blipFill>
          <a:blip r:embed="rId3">
            <a:duotone>
              <a:schemeClr val="accent6">
                <a:shade val="45000"/>
                <a:satMod val="135000"/>
              </a:schemeClr>
              <a:prstClr val="white"/>
            </a:duotone>
            <a:alphaModFix amt="35000"/>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a:stretch>
            <a:fillRect/>
          </a:stretch>
        </p:blipFill>
        <p:spPr bwMode="auto">
          <a:xfrm rot="496699">
            <a:off x="7034022" y="188640"/>
            <a:ext cx="1918079" cy="12787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347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331643" y="1268763"/>
            <a:ext cx="2955233" cy="584775"/>
          </a:xfrm>
          <a:prstGeom prst="rect">
            <a:avLst/>
          </a:prstGeom>
          <a:noFill/>
        </p:spPr>
        <p:txBody>
          <a:bodyPr wrap="none" rtlCol="0">
            <a:spAutoFit/>
          </a:bodyPr>
          <a:lstStyle/>
          <a:p>
            <a:r>
              <a:rPr lang="de-DE" sz="3200" dirty="0">
                <a:solidFill>
                  <a:schemeClr val="accent2">
                    <a:lumMod val="75000"/>
                  </a:schemeClr>
                </a:solidFill>
              </a:rPr>
              <a:t>Differenzierung</a:t>
            </a:r>
          </a:p>
        </p:txBody>
      </p:sp>
      <p:sp>
        <p:nvSpPr>
          <p:cNvPr id="5" name="Textfeld 4"/>
          <p:cNvSpPr txBox="1"/>
          <p:nvPr/>
        </p:nvSpPr>
        <p:spPr>
          <a:xfrm>
            <a:off x="467548" y="2197894"/>
            <a:ext cx="3456383" cy="3970318"/>
          </a:xfrm>
          <a:prstGeom prst="rect">
            <a:avLst/>
          </a:prstGeom>
          <a:noFill/>
        </p:spPr>
        <p:txBody>
          <a:bodyPr wrap="square" rtlCol="0">
            <a:spAutoFit/>
          </a:bodyPr>
          <a:lstStyle/>
          <a:p>
            <a:r>
              <a:rPr lang="de-DE" sz="1400" dirty="0">
                <a:solidFill>
                  <a:schemeClr val="accent2">
                    <a:lumMod val="75000"/>
                  </a:schemeClr>
                </a:solidFill>
              </a:rPr>
              <a:t>An unserer Schule greifen wir die unterschiedlichen Begabungen unserer Schülerinnen und Schüler im </a:t>
            </a:r>
            <a:r>
              <a:rPr lang="de-DE" sz="1400" b="1" dirty="0">
                <a:solidFill>
                  <a:schemeClr val="accent2">
                    <a:lumMod val="75000"/>
                  </a:schemeClr>
                </a:solidFill>
              </a:rPr>
              <a:t>binnendifferenzierten</a:t>
            </a:r>
            <a:r>
              <a:rPr lang="de-DE" sz="1400" dirty="0">
                <a:solidFill>
                  <a:schemeClr val="accent2">
                    <a:lumMod val="75000"/>
                  </a:schemeClr>
                </a:solidFill>
              </a:rPr>
              <a:t> Unterricht auf. Alle </a:t>
            </a:r>
            <a:r>
              <a:rPr lang="de-DE" sz="1400" dirty="0" err="1">
                <a:solidFill>
                  <a:schemeClr val="accent2">
                    <a:lumMod val="75000"/>
                  </a:schemeClr>
                </a:solidFill>
              </a:rPr>
              <a:t>SuS</a:t>
            </a:r>
            <a:r>
              <a:rPr lang="de-DE" sz="1400" dirty="0">
                <a:solidFill>
                  <a:schemeClr val="accent2">
                    <a:lumMod val="75000"/>
                  </a:schemeClr>
                </a:solidFill>
              </a:rPr>
              <a:t> werden im Klassenverband auf den verschieden Anforderungsebenen unterrichtet. Die Lehrkräfte gestalten den differenzierten Unterricht individuell. Unterstützt werden sie von Lehrkräften der Förderzentren. Stunden in den Kernfächern werden nach Möglichkeit im Team unterrichtet. </a:t>
            </a:r>
          </a:p>
          <a:p>
            <a:r>
              <a:rPr lang="de-DE" sz="1400" dirty="0">
                <a:solidFill>
                  <a:schemeClr val="accent2">
                    <a:lumMod val="75000"/>
                  </a:schemeClr>
                </a:solidFill>
              </a:rPr>
              <a:t>Die </a:t>
            </a:r>
            <a:r>
              <a:rPr lang="de-DE" sz="1400" b="1" dirty="0">
                <a:solidFill>
                  <a:schemeClr val="accent2">
                    <a:lumMod val="75000"/>
                  </a:schemeClr>
                </a:solidFill>
              </a:rPr>
              <a:t>Leistungsnachweise</a:t>
            </a:r>
            <a:r>
              <a:rPr lang="de-DE" sz="1400" dirty="0">
                <a:solidFill>
                  <a:schemeClr val="accent2">
                    <a:lumMod val="75000"/>
                  </a:schemeClr>
                </a:solidFill>
              </a:rPr>
              <a:t> an unserer Schule werden </a:t>
            </a:r>
            <a:r>
              <a:rPr lang="de-DE" sz="1400" b="1" dirty="0">
                <a:solidFill>
                  <a:schemeClr val="accent2">
                    <a:lumMod val="75000"/>
                  </a:schemeClr>
                </a:solidFill>
              </a:rPr>
              <a:t>dreifach differenziert </a:t>
            </a:r>
            <a:r>
              <a:rPr lang="de-DE" sz="1400" dirty="0">
                <a:solidFill>
                  <a:schemeClr val="accent2">
                    <a:lumMod val="75000"/>
                  </a:schemeClr>
                </a:solidFill>
              </a:rPr>
              <a:t>angeboten. Die Form der Differenzierung ist je nach Fach unterschiedlich angelegt.</a:t>
            </a:r>
          </a:p>
          <a:p>
            <a:endParaRPr lang="de-DE" sz="1400" dirty="0">
              <a:solidFill>
                <a:schemeClr val="accent2">
                  <a:lumMod val="75000"/>
                </a:schemeClr>
              </a:solidFill>
            </a:endParaRPr>
          </a:p>
          <a:p>
            <a:r>
              <a:rPr lang="de-DE" sz="1400" dirty="0">
                <a:solidFill>
                  <a:schemeClr val="accent2">
                    <a:lumMod val="75000"/>
                  </a:schemeClr>
                </a:solidFill>
              </a:rPr>
              <a:t>Beispiel Mathematik Klasse 5:</a:t>
            </a:r>
            <a:endParaRPr lang="de-DE" sz="1400" dirty="0"/>
          </a:p>
        </p:txBody>
      </p:sp>
      <p:pic>
        <p:nvPicPr>
          <p:cNvPr id="7" name="Grafik 6"/>
          <p:cNvPicPr>
            <a:picLocks noChangeAspect="1"/>
          </p:cNvPicPr>
          <p:nvPr/>
        </p:nvPicPr>
        <p:blipFill>
          <a:blip r:embed="rId3"/>
          <a:stretch>
            <a:fillRect/>
          </a:stretch>
        </p:blipFill>
        <p:spPr>
          <a:xfrm>
            <a:off x="4286877" y="2197894"/>
            <a:ext cx="4591249" cy="3751387"/>
          </a:xfrm>
          <a:prstGeom prst="rect">
            <a:avLst/>
          </a:prstGeom>
        </p:spPr>
      </p:pic>
      <p:sp>
        <p:nvSpPr>
          <p:cNvPr id="2" name="Titel 1">
            <a:extLst>
              <a:ext uri="{FF2B5EF4-FFF2-40B4-BE49-F238E27FC236}">
                <a16:creationId xmlns:a16="http://schemas.microsoft.com/office/drawing/2014/main" id="{3CFC0E7B-C3E9-8644-B068-5B4A4F8E375E}"/>
              </a:ext>
            </a:extLst>
          </p:cNvPr>
          <p:cNvSpPr>
            <a:spLocks noGrp="1"/>
          </p:cNvSpPr>
          <p:nvPr>
            <p:ph type="title" idx="4294967295"/>
          </p:nvPr>
        </p:nvSpPr>
        <p:spPr/>
        <p:txBody>
          <a:bodyPr/>
          <a:lstStyle/>
          <a:p>
            <a:br>
              <a:rPr lang="de-DE" dirty="0"/>
            </a:br>
            <a:endParaRPr lang="de-DE" dirty="0"/>
          </a:p>
        </p:txBody>
      </p:sp>
    </p:spTree>
    <p:extLst>
      <p:ext uri="{BB962C8B-B14F-4D97-AF65-F5344CB8AC3E}">
        <p14:creationId xmlns:p14="http://schemas.microsoft.com/office/powerpoint/2010/main" val="2151045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2B6280E-13D7-F24F-8BCD-D1EF911B05E4}"/>
              </a:ext>
            </a:extLst>
          </p:cNvPr>
          <p:cNvSpPr>
            <a:spLocks noGrp="1"/>
          </p:cNvSpPr>
          <p:nvPr>
            <p:ph type="title"/>
          </p:nvPr>
        </p:nvSpPr>
        <p:spPr/>
        <p:txBody>
          <a:bodyPr/>
          <a:lstStyle/>
          <a:p>
            <a:r>
              <a:rPr lang="de-DE" sz="2600" dirty="0"/>
              <a:t>Differenzierter Unterricht = differenzierte Arbeiten</a:t>
            </a:r>
          </a:p>
        </p:txBody>
      </p:sp>
      <p:pic>
        <p:nvPicPr>
          <p:cNvPr id="14" name="Inhaltsplatzhalter 13" descr="Ein Bild, das Tisch enthält.&#10;&#10;Automatisch generierte Beschreibung">
            <a:extLst>
              <a:ext uri="{FF2B5EF4-FFF2-40B4-BE49-F238E27FC236}">
                <a16:creationId xmlns:a16="http://schemas.microsoft.com/office/drawing/2014/main" id="{A91B58C8-676E-994D-AF38-139EA6C65D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064" y="2127250"/>
            <a:ext cx="6802136" cy="4398094"/>
          </a:xfrm>
        </p:spPr>
      </p:pic>
    </p:spTree>
    <p:extLst>
      <p:ext uri="{BB962C8B-B14F-4D97-AF65-F5344CB8AC3E}">
        <p14:creationId xmlns:p14="http://schemas.microsoft.com/office/powerpoint/2010/main" val="3718709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C5D83-A4EA-F84B-A840-C8DE01EE9748}"/>
              </a:ext>
            </a:extLst>
          </p:cNvPr>
          <p:cNvSpPr>
            <a:spLocks noGrp="1"/>
          </p:cNvSpPr>
          <p:nvPr>
            <p:ph type="title"/>
          </p:nvPr>
        </p:nvSpPr>
        <p:spPr/>
        <p:txBody>
          <a:bodyPr/>
          <a:lstStyle/>
          <a:p>
            <a:r>
              <a:rPr lang="de-DE" sz="2600" dirty="0"/>
              <a:t>Differenzierter Unterricht = differenzierte Arbeiten</a:t>
            </a:r>
          </a:p>
        </p:txBody>
      </p:sp>
      <p:pic>
        <p:nvPicPr>
          <p:cNvPr id="8" name="Grafik 7" descr="Ein Bild, das Text enthält.&#10;&#10;Automatisch generierte Beschreibung">
            <a:extLst>
              <a:ext uri="{FF2B5EF4-FFF2-40B4-BE49-F238E27FC236}">
                <a16:creationId xmlns:a16="http://schemas.microsoft.com/office/drawing/2014/main" id="{F877A840-EAFF-0B46-8777-027ADBB51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057819"/>
            <a:ext cx="4458365" cy="4403829"/>
          </a:xfrm>
          <a:prstGeom prst="rect">
            <a:avLst/>
          </a:prstGeom>
        </p:spPr>
      </p:pic>
      <p:pic>
        <p:nvPicPr>
          <p:cNvPr id="10" name="Grafik 9">
            <a:extLst>
              <a:ext uri="{FF2B5EF4-FFF2-40B4-BE49-F238E27FC236}">
                <a16:creationId xmlns:a16="http://schemas.microsoft.com/office/drawing/2014/main" id="{847E6176-D4D9-9943-9180-8F3E5F183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2075068"/>
            <a:ext cx="5781032" cy="4698869"/>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3BAA1FFA-057E-D445-B82A-03EFDBE11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492" y="2040968"/>
            <a:ext cx="7009120" cy="4199494"/>
          </a:xfrm>
          <a:prstGeom prst="rect">
            <a:avLst/>
          </a:prstGeom>
        </p:spPr>
      </p:pic>
    </p:spTree>
    <p:extLst>
      <p:ext uri="{BB962C8B-B14F-4D97-AF65-F5344CB8AC3E}">
        <p14:creationId xmlns:p14="http://schemas.microsoft.com/office/powerpoint/2010/main" val="7616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D681E-BB5E-CE4D-86E4-33A7B81DFF4E}"/>
              </a:ext>
            </a:extLst>
          </p:cNvPr>
          <p:cNvSpPr>
            <a:spLocks noGrp="1"/>
          </p:cNvSpPr>
          <p:nvPr>
            <p:ph type="title"/>
          </p:nvPr>
        </p:nvSpPr>
        <p:spPr/>
        <p:txBody>
          <a:bodyPr/>
          <a:lstStyle/>
          <a:p>
            <a:r>
              <a:rPr lang="de-DE" dirty="0"/>
              <a:t>Beurteilung von Leistungen</a:t>
            </a:r>
          </a:p>
        </p:txBody>
      </p:sp>
      <p:sp>
        <p:nvSpPr>
          <p:cNvPr id="3" name="Inhaltsplatzhalter 2">
            <a:extLst>
              <a:ext uri="{FF2B5EF4-FFF2-40B4-BE49-F238E27FC236}">
                <a16:creationId xmlns:a16="http://schemas.microsoft.com/office/drawing/2014/main" id="{2A50D7E2-8F20-924D-AB68-D5E350DBB975}"/>
              </a:ext>
            </a:extLst>
          </p:cNvPr>
          <p:cNvSpPr>
            <a:spLocks noGrp="1"/>
          </p:cNvSpPr>
          <p:nvPr>
            <p:ph sz="half" idx="1"/>
          </p:nvPr>
        </p:nvSpPr>
        <p:spPr>
          <a:xfrm>
            <a:off x="166346" y="2314401"/>
            <a:ext cx="3528392" cy="3926061"/>
          </a:xfrm>
          <a:noFill/>
        </p:spPr>
        <p:style>
          <a:lnRef idx="2">
            <a:schemeClr val="accent2"/>
          </a:lnRef>
          <a:fillRef idx="1">
            <a:schemeClr val="lt1"/>
          </a:fillRef>
          <a:effectRef idx="0">
            <a:schemeClr val="accent2"/>
          </a:effectRef>
          <a:fontRef idx="minor">
            <a:schemeClr val="dk1"/>
          </a:fontRef>
        </p:style>
        <p:txBody>
          <a:bodyPr/>
          <a:lstStyle/>
          <a:p>
            <a:pPr marL="342900" indent="-342900">
              <a:spcAft>
                <a:spcPts val="600"/>
              </a:spcAft>
              <a:buFont typeface="Arial" panose="020B0604020202020204" pitchFamily="34" charset="0"/>
              <a:buChar char="•"/>
            </a:pPr>
            <a:r>
              <a:rPr lang="de-DE" sz="1600" dirty="0">
                <a:ln w="0"/>
                <a:solidFill>
                  <a:schemeClr val="accent2">
                    <a:lumMod val="75000"/>
                  </a:schemeClr>
                </a:solidFill>
                <a:effectLst>
                  <a:outerShdw blurRad="38100" dist="19050" dir="2700000" algn="tl" rotWithShape="0">
                    <a:schemeClr val="dk1">
                      <a:alpha val="40000"/>
                    </a:schemeClr>
                  </a:outerShdw>
                </a:effectLst>
              </a:rPr>
              <a:t>Noten für differenzierte Klassenarbeiten</a:t>
            </a:r>
            <a:br>
              <a:rPr lang="de-DE" sz="1600" dirty="0">
                <a:ln w="0"/>
                <a:solidFill>
                  <a:schemeClr val="accent2">
                    <a:lumMod val="75000"/>
                  </a:schemeClr>
                </a:solidFill>
                <a:effectLst>
                  <a:outerShdw blurRad="38100" dist="19050" dir="2700000" algn="tl" rotWithShape="0">
                    <a:schemeClr val="dk1">
                      <a:alpha val="40000"/>
                    </a:schemeClr>
                  </a:outerShdw>
                </a:effectLst>
              </a:rPr>
            </a:br>
            <a:r>
              <a:rPr lang="de-DE" sz="1600" dirty="0">
                <a:ln w="0"/>
                <a:solidFill>
                  <a:schemeClr val="accent2">
                    <a:lumMod val="75000"/>
                  </a:schemeClr>
                </a:solidFill>
                <a:effectLst>
                  <a:outerShdw blurRad="38100" dist="19050" dir="2700000" algn="tl" rotWithShape="0">
                    <a:schemeClr val="dk1">
                      <a:alpha val="40000"/>
                    </a:schemeClr>
                  </a:outerShdw>
                </a:effectLst>
              </a:rPr>
              <a:t>in Jahrgang 5-10</a:t>
            </a:r>
          </a:p>
          <a:p>
            <a:pPr marL="342900" indent="-342900">
              <a:spcAft>
                <a:spcPts val="600"/>
              </a:spcAft>
              <a:buFont typeface="Arial" panose="020B0604020202020204" pitchFamily="34" charset="0"/>
              <a:buChar char="•"/>
            </a:pPr>
            <a:r>
              <a:rPr lang="de-DE" sz="1600" dirty="0">
                <a:ln w="0"/>
                <a:solidFill>
                  <a:schemeClr val="accent2">
                    <a:lumMod val="75000"/>
                  </a:schemeClr>
                </a:solidFill>
                <a:effectLst>
                  <a:outerShdw blurRad="38100" dist="19050" dir="2700000" algn="tl" rotWithShape="0">
                    <a:schemeClr val="dk1">
                      <a:alpha val="40000"/>
                    </a:schemeClr>
                  </a:outerShdw>
                </a:effectLst>
              </a:rPr>
              <a:t>Zeugnisbenotung Jg. 5 – 10 mit Noten nach Niveaustufen */**/***</a:t>
            </a:r>
          </a:p>
          <a:p>
            <a:pPr marL="342900" indent="-342900">
              <a:spcAft>
                <a:spcPts val="600"/>
              </a:spcAft>
              <a:buFont typeface="Arial" panose="020B0604020202020204" pitchFamily="34" charset="0"/>
              <a:buChar char="•"/>
            </a:pPr>
            <a:r>
              <a:rPr lang="de-DE" sz="1600" dirty="0">
                <a:ln w="0"/>
                <a:solidFill>
                  <a:schemeClr val="accent2">
                    <a:lumMod val="75000"/>
                  </a:schemeClr>
                </a:solidFill>
                <a:effectLst>
                  <a:outerShdw blurRad="38100" dist="19050" dir="2700000" algn="tl" rotWithShape="0">
                    <a:schemeClr val="dk1">
                      <a:alpha val="40000"/>
                    </a:schemeClr>
                  </a:outerShdw>
                </a:effectLst>
              </a:rPr>
              <a:t>Prognose zum Schulabschluss ab Jg. 7.2</a:t>
            </a:r>
          </a:p>
          <a:p>
            <a:pPr marL="742941" lvl="1" indent="-342900">
              <a:spcAft>
                <a:spcPts val="600"/>
              </a:spcAft>
              <a:buFont typeface="Arial" panose="020B0604020202020204" pitchFamily="34" charset="0"/>
              <a:buChar char="•"/>
            </a:pPr>
            <a:r>
              <a:rPr lang="de-DE" sz="1600" dirty="0">
                <a:ln w="0"/>
                <a:solidFill>
                  <a:schemeClr val="accent2">
                    <a:lumMod val="75000"/>
                  </a:schemeClr>
                </a:solidFill>
                <a:effectLst>
                  <a:outerShdw blurRad="38100" dist="19050" dir="2700000" algn="tl" rotWithShape="0">
                    <a:schemeClr val="dk1">
                      <a:alpha val="40000"/>
                    </a:schemeClr>
                  </a:outerShdw>
                </a:effectLst>
              </a:rPr>
              <a:t>wird zu jedem Zeugnis neu beurteilt</a:t>
            </a:r>
          </a:p>
          <a:p>
            <a:pPr marL="342900" indent="-342900">
              <a:spcAft>
                <a:spcPts val="600"/>
              </a:spcAft>
              <a:buFont typeface="Arial" panose="020B0604020202020204" pitchFamily="34" charset="0"/>
              <a:buChar char="•"/>
            </a:pPr>
            <a:endParaRPr lang="de-DE" sz="2400" dirty="0">
              <a:solidFill>
                <a:schemeClr val="accent2">
                  <a:lumMod val="75000"/>
                </a:schemeClr>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de-DE" dirty="0"/>
          </a:p>
        </p:txBody>
      </p:sp>
      <p:pic>
        <p:nvPicPr>
          <p:cNvPr id="7" name="Inhaltsplatzhalter 6" descr="Ein Bild, das Tisch enthält.&#10;&#10;Automatisch generierte Beschreibung">
            <a:extLst>
              <a:ext uri="{FF2B5EF4-FFF2-40B4-BE49-F238E27FC236}">
                <a16:creationId xmlns:a16="http://schemas.microsoft.com/office/drawing/2014/main" id="{65C932BD-8E65-B242-BBD7-41FC3584312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57014" y="2297624"/>
            <a:ext cx="5265709" cy="3033741"/>
          </a:xfrm>
        </p:spPr>
      </p:pic>
      <p:sp>
        <p:nvSpPr>
          <p:cNvPr id="8" name="Textfeld 7">
            <a:extLst>
              <a:ext uri="{FF2B5EF4-FFF2-40B4-BE49-F238E27FC236}">
                <a16:creationId xmlns:a16="http://schemas.microsoft.com/office/drawing/2014/main" id="{E268C4B7-7FCA-524F-9614-315A071F48CE}"/>
              </a:ext>
            </a:extLst>
          </p:cNvPr>
          <p:cNvSpPr txBox="1"/>
          <p:nvPr/>
        </p:nvSpPr>
        <p:spPr>
          <a:xfrm>
            <a:off x="8330635" y="5359637"/>
            <a:ext cx="792088" cy="276999"/>
          </a:xfrm>
          <a:prstGeom prst="rect">
            <a:avLst/>
          </a:prstGeom>
          <a:noFill/>
        </p:spPr>
        <p:txBody>
          <a:bodyPr wrap="square" rtlCol="0">
            <a:spAutoFit/>
          </a:bodyPr>
          <a:lstStyle/>
          <a:p>
            <a:r>
              <a:rPr lang="de-DE" sz="1200" dirty="0">
                <a:solidFill>
                  <a:schemeClr val="accent2">
                    <a:lumMod val="75000"/>
                  </a:schemeClr>
                </a:solidFill>
              </a:rPr>
              <a:t>Zeugnis</a:t>
            </a:r>
          </a:p>
        </p:txBody>
      </p:sp>
    </p:spTree>
    <p:extLst>
      <p:ext uri="{BB962C8B-B14F-4D97-AF65-F5344CB8AC3E}">
        <p14:creationId xmlns:p14="http://schemas.microsoft.com/office/powerpoint/2010/main" val="3263577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Videokonferenz bei </a:t>
            </a:r>
            <a:r>
              <a:rPr lang="de-DE" dirty="0" err="1"/>
              <a:t>Jitsi</a:t>
            </a:r>
            <a:endParaRPr lang="de-DE" dirty="0"/>
          </a:p>
        </p:txBody>
      </p:sp>
      <p:sp>
        <p:nvSpPr>
          <p:cNvPr id="3" name="Inhaltsplatzhalter 2"/>
          <p:cNvSpPr>
            <a:spLocks noGrp="1"/>
          </p:cNvSpPr>
          <p:nvPr>
            <p:ph idx="1"/>
          </p:nvPr>
        </p:nvSpPr>
        <p:spPr>
          <a:xfrm>
            <a:off x="1182689" y="2017713"/>
            <a:ext cx="7770812" cy="3859560"/>
          </a:xfrm>
        </p:spPr>
        <p:txBody>
          <a:bodyPr/>
          <a:lstStyle/>
          <a:p>
            <a:pPr marL="0" indent="0"/>
            <a:r>
              <a:rPr lang="de-DE" sz="2400" b="1" dirty="0">
                <a:solidFill>
                  <a:srgbClr val="333399"/>
                </a:solidFill>
                <a:latin typeface="+mj-lt"/>
                <a:ea typeface="+mj-ea"/>
                <a:cs typeface="+mj-cs"/>
              </a:rPr>
              <a:t>Grundlegende Informationen</a:t>
            </a:r>
          </a:p>
          <a:p>
            <a:pPr marL="457189" indent="-457189">
              <a:buFont typeface="Arial" panose="020B0604020202020204" pitchFamily="34" charset="0"/>
              <a:buChar char="•"/>
            </a:pPr>
            <a:r>
              <a:rPr lang="de-DE" sz="2400" dirty="0">
                <a:solidFill>
                  <a:srgbClr val="333399"/>
                </a:solidFill>
                <a:latin typeface="+mj-lt"/>
                <a:ea typeface="+mj-ea"/>
                <a:cs typeface="+mj-cs"/>
              </a:rPr>
              <a:t>Bitte schalten Sie Ihre Kamera aus. </a:t>
            </a:r>
          </a:p>
          <a:p>
            <a:pPr marL="457189" indent="-457189">
              <a:buFont typeface="Arial" panose="020B0604020202020204" pitchFamily="34" charset="0"/>
              <a:buChar char="•"/>
            </a:pPr>
            <a:r>
              <a:rPr lang="de-DE" sz="2400" dirty="0">
                <a:solidFill>
                  <a:srgbClr val="333399"/>
                </a:solidFill>
                <a:latin typeface="+mj-lt"/>
                <a:ea typeface="+mj-ea"/>
                <a:cs typeface="+mj-cs"/>
              </a:rPr>
              <a:t>Nehmen Sie bitte keine Mitschnitte vor!</a:t>
            </a:r>
          </a:p>
          <a:p>
            <a:pPr marL="857229" lvl="1" indent="-457189">
              <a:buFont typeface="Arial" panose="020B0604020202020204" pitchFamily="34" charset="0"/>
              <a:buChar char="•"/>
            </a:pPr>
            <a:r>
              <a:rPr lang="de-DE" sz="2000" dirty="0">
                <a:solidFill>
                  <a:srgbClr val="333399"/>
                </a:solidFill>
                <a:latin typeface="+mj-lt"/>
                <a:ea typeface="+mj-ea"/>
                <a:cs typeface="+mj-cs"/>
              </a:rPr>
              <a:t>Die folgende Präsentation finden Sie auf unserer </a:t>
            </a:r>
            <a:r>
              <a:rPr lang="de-DE" sz="2000" dirty="0" err="1">
                <a:solidFill>
                  <a:srgbClr val="333399"/>
                </a:solidFill>
                <a:latin typeface="+mj-lt"/>
                <a:ea typeface="+mj-ea"/>
                <a:cs typeface="+mj-cs"/>
              </a:rPr>
              <a:t>Hompage</a:t>
            </a:r>
            <a:r>
              <a:rPr lang="de-DE" sz="2000" dirty="0">
                <a:solidFill>
                  <a:srgbClr val="333399"/>
                </a:solidFill>
                <a:latin typeface="+mj-lt"/>
                <a:ea typeface="+mj-ea"/>
                <a:cs typeface="+mj-cs"/>
              </a:rPr>
              <a:t> im Bereich </a:t>
            </a:r>
            <a:r>
              <a:rPr lang="de-DE" sz="2000" dirty="0">
                <a:solidFill>
                  <a:schemeClr val="accent5">
                    <a:lumMod val="50000"/>
                  </a:schemeClr>
                </a:solidFill>
                <a:latin typeface="+mj-lt"/>
                <a:ea typeface="+mj-ea"/>
                <a:cs typeface="+mj-cs"/>
              </a:rPr>
              <a:t>Einschulung Klasse 5</a:t>
            </a:r>
          </a:p>
          <a:p>
            <a:pPr marL="857229" lvl="1" indent="-457189">
              <a:buFont typeface="Arial" panose="020B0604020202020204" pitchFamily="34" charset="0"/>
              <a:buChar char="•"/>
            </a:pPr>
            <a:r>
              <a:rPr lang="de-DE" sz="2400" dirty="0">
                <a:solidFill>
                  <a:srgbClr val="333399"/>
                </a:solidFill>
                <a:latin typeface="+mj-lt"/>
                <a:ea typeface="+mj-ea"/>
                <a:cs typeface="+mj-cs"/>
              </a:rPr>
              <a:t>Mit Hilfe unserer Präsentation möchten wir Ihnen unsere Schule vorstellen.</a:t>
            </a:r>
          </a:p>
          <a:p>
            <a:pPr marL="457189" indent="-457189">
              <a:buFont typeface="Arial" panose="020B0604020202020204" pitchFamily="34" charset="0"/>
              <a:buChar char="•"/>
            </a:pPr>
            <a:r>
              <a:rPr lang="de-DE" sz="2400" dirty="0">
                <a:solidFill>
                  <a:srgbClr val="333399"/>
                </a:solidFill>
                <a:latin typeface="+mj-lt"/>
                <a:ea typeface="+mj-ea"/>
                <a:cs typeface="+mj-cs"/>
              </a:rPr>
              <a:t>Nutzen Sie bitte die Chatfunktion oder die Funktion „Hand heben“, um Fragen zu stellen.</a:t>
            </a:r>
          </a:p>
        </p:txBody>
      </p:sp>
      <p:pic>
        <p:nvPicPr>
          <p:cNvPr id="5" name="Grafik 4" descr="Ein Bild, das Text, Gerät enthält.&#10;&#10;Automatisch generierte Beschreibung">
            <a:extLst>
              <a:ext uri="{FF2B5EF4-FFF2-40B4-BE49-F238E27FC236}">
                <a16:creationId xmlns:a16="http://schemas.microsoft.com/office/drawing/2014/main" id="{1749B979-3AE3-644D-A544-A78D353F3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5949280"/>
            <a:ext cx="4876800" cy="7112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Freihand 6">
                <a:extLst>
                  <a:ext uri="{FF2B5EF4-FFF2-40B4-BE49-F238E27FC236}">
                    <a16:creationId xmlns:a16="http://schemas.microsoft.com/office/drawing/2014/main" id="{B6A2DEE3-B70A-644C-A22C-6095E8A91BC2}"/>
                  </a:ext>
                </a:extLst>
              </p14:cNvPr>
              <p14:cNvContentPartPr/>
              <p14:nvPr/>
            </p14:nvContentPartPr>
            <p14:xfrm>
              <a:off x="3839280" y="5914056"/>
              <a:ext cx="360" cy="360"/>
            </p14:xfrm>
          </p:contentPart>
        </mc:Choice>
        <mc:Fallback xmlns="">
          <p:pic>
            <p:nvPicPr>
              <p:cNvPr id="7" name="Freihand 6">
                <a:extLst>
                  <a:ext uri="{FF2B5EF4-FFF2-40B4-BE49-F238E27FC236}">
                    <a16:creationId xmlns:a16="http://schemas.microsoft.com/office/drawing/2014/main" id="{B6A2DEE3-B70A-644C-A22C-6095E8A91BC2}"/>
                  </a:ext>
                </a:extLst>
              </p:cNvPr>
              <p:cNvPicPr/>
              <p:nvPr/>
            </p:nvPicPr>
            <p:blipFill>
              <a:blip r:embed="rId4"/>
              <a:stretch>
                <a:fillRect/>
              </a:stretch>
            </p:blipFill>
            <p:spPr>
              <a:xfrm>
                <a:off x="3834960" y="590973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Freihand 13">
                <a:extLst>
                  <a:ext uri="{FF2B5EF4-FFF2-40B4-BE49-F238E27FC236}">
                    <a16:creationId xmlns:a16="http://schemas.microsoft.com/office/drawing/2014/main" id="{9E589939-0959-DD43-A838-F5CEA02DE9EA}"/>
                  </a:ext>
                </a:extLst>
              </p14:cNvPr>
              <p14:cNvContentPartPr/>
              <p14:nvPr/>
            </p14:nvContentPartPr>
            <p14:xfrm>
              <a:off x="4475760" y="5825856"/>
              <a:ext cx="382680" cy="230760"/>
            </p14:xfrm>
          </p:contentPart>
        </mc:Choice>
        <mc:Fallback xmlns="">
          <p:pic>
            <p:nvPicPr>
              <p:cNvPr id="14" name="Freihand 13">
                <a:extLst>
                  <a:ext uri="{FF2B5EF4-FFF2-40B4-BE49-F238E27FC236}">
                    <a16:creationId xmlns:a16="http://schemas.microsoft.com/office/drawing/2014/main" id="{9E589939-0959-DD43-A838-F5CEA02DE9EA}"/>
                  </a:ext>
                </a:extLst>
              </p:cNvPr>
              <p:cNvPicPr/>
              <p:nvPr/>
            </p:nvPicPr>
            <p:blipFill>
              <a:blip r:embed="rId6"/>
              <a:stretch>
                <a:fillRect/>
              </a:stretch>
            </p:blipFill>
            <p:spPr>
              <a:xfrm>
                <a:off x="4467120" y="5816856"/>
                <a:ext cx="40032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Freihand 14">
                <a:extLst>
                  <a:ext uri="{FF2B5EF4-FFF2-40B4-BE49-F238E27FC236}">
                    <a16:creationId xmlns:a16="http://schemas.microsoft.com/office/drawing/2014/main" id="{480C6F60-B25B-FA40-9772-253FA57D1B2F}"/>
                  </a:ext>
                </a:extLst>
              </p14:cNvPr>
              <p14:cNvContentPartPr/>
              <p14:nvPr/>
            </p14:nvContentPartPr>
            <p14:xfrm>
              <a:off x="3547320" y="5816496"/>
              <a:ext cx="356760" cy="335880"/>
            </p14:xfrm>
          </p:contentPart>
        </mc:Choice>
        <mc:Fallback xmlns="">
          <p:pic>
            <p:nvPicPr>
              <p:cNvPr id="15" name="Freihand 14">
                <a:extLst>
                  <a:ext uri="{FF2B5EF4-FFF2-40B4-BE49-F238E27FC236}">
                    <a16:creationId xmlns:a16="http://schemas.microsoft.com/office/drawing/2014/main" id="{480C6F60-B25B-FA40-9772-253FA57D1B2F}"/>
                  </a:ext>
                </a:extLst>
              </p:cNvPr>
              <p:cNvPicPr/>
              <p:nvPr/>
            </p:nvPicPr>
            <p:blipFill>
              <a:blip r:embed="rId8"/>
              <a:stretch>
                <a:fillRect/>
              </a:stretch>
            </p:blipFill>
            <p:spPr>
              <a:xfrm>
                <a:off x="3538680" y="5807496"/>
                <a:ext cx="37440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Freihand 15">
                <a:extLst>
                  <a:ext uri="{FF2B5EF4-FFF2-40B4-BE49-F238E27FC236}">
                    <a16:creationId xmlns:a16="http://schemas.microsoft.com/office/drawing/2014/main" id="{222BC591-07C1-2440-BF2E-7A2EDF37860F}"/>
                  </a:ext>
                </a:extLst>
              </p14:cNvPr>
              <p14:cNvContentPartPr/>
              <p14:nvPr/>
            </p14:nvContentPartPr>
            <p14:xfrm>
              <a:off x="3811560" y="6112416"/>
              <a:ext cx="173160" cy="124200"/>
            </p14:xfrm>
          </p:contentPart>
        </mc:Choice>
        <mc:Fallback xmlns="">
          <p:pic>
            <p:nvPicPr>
              <p:cNvPr id="16" name="Freihand 15">
                <a:extLst>
                  <a:ext uri="{FF2B5EF4-FFF2-40B4-BE49-F238E27FC236}">
                    <a16:creationId xmlns:a16="http://schemas.microsoft.com/office/drawing/2014/main" id="{222BC591-07C1-2440-BF2E-7A2EDF37860F}"/>
                  </a:ext>
                </a:extLst>
              </p:cNvPr>
              <p:cNvPicPr/>
              <p:nvPr/>
            </p:nvPicPr>
            <p:blipFill>
              <a:blip r:embed="rId10"/>
              <a:stretch>
                <a:fillRect/>
              </a:stretch>
            </p:blipFill>
            <p:spPr>
              <a:xfrm>
                <a:off x="3802560" y="6103776"/>
                <a:ext cx="1908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Freihand 16">
                <a:extLst>
                  <a:ext uri="{FF2B5EF4-FFF2-40B4-BE49-F238E27FC236}">
                    <a16:creationId xmlns:a16="http://schemas.microsoft.com/office/drawing/2014/main" id="{2611118B-C1AF-5641-BAF0-2E4B309550A7}"/>
                  </a:ext>
                </a:extLst>
              </p14:cNvPr>
              <p14:cNvContentPartPr/>
              <p14:nvPr/>
            </p14:nvContentPartPr>
            <p14:xfrm>
              <a:off x="4389360" y="5999376"/>
              <a:ext cx="160200" cy="159840"/>
            </p14:xfrm>
          </p:contentPart>
        </mc:Choice>
        <mc:Fallback xmlns="">
          <p:pic>
            <p:nvPicPr>
              <p:cNvPr id="17" name="Freihand 16">
                <a:extLst>
                  <a:ext uri="{FF2B5EF4-FFF2-40B4-BE49-F238E27FC236}">
                    <a16:creationId xmlns:a16="http://schemas.microsoft.com/office/drawing/2014/main" id="{2611118B-C1AF-5641-BAF0-2E4B309550A7}"/>
                  </a:ext>
                </a:extLst>
              </p:cNvPr>
              <p:cNvPicPr/>
              <p:nvPr/>
            </p:nvPicPr>
            <p:blipFill>
              <a:blip r:embed="rId12"/>
              <a:stretch>
                <a:fillRect/>
              </a:stretch>
            </p:blipFill>
            <p:spPr>
              <a:xfrm>
                <a:off x="4380720" y="5990376"/>
                <a:ext cx="17784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Freihand 17">
                <a:extLst>
                  <a:ext uri="{FF2B5EF4-FFF2-40B4-BE49-F238E27FC236}">
                    <a16:creationId xmlns:a16="http://schemas.microsoft.com/office/drawing/2014/main" id="{D99ECB6D-EE8D-D84B-8A34-D71D70AC6907}"/>
                  </a:ext>
                </a:extLst>
              </p14:cNvPr>
              <p14:cNvContentPartPr/>
              <p14:nvPr/>
            </p14:nvContentPartPr>
            <p14:xfrm>
              <a:off x="8092320" y="5720736"/>
              <a:ext cx="10080" cy="16560"/>
            </p14:xfrm>
          </p:contentPart>
        </mc:Choice>
        <mc:Fallback xmlns="">
          <p:pic>
            <p:nvPicPr>
              <p:cNvPr id="18" name="Freihand 17">
                <a:extLst>
                  <a:ext uri="{FF2B5EF4-FFF2-40B4-BE49-F238E27FC236}">
                    <a16:creationId xmlns:a16="http://schemas.microsoft.com/office/drawing/2014/main" id="{D99ECB6D-EE8D-D84B-8A34-D71D70AC6907}"/>
                  </a:ext>
                </a:extLst>
              </p:cNvPr>
              <p:cNvPicPr/>
              <p:nvPr/>
            </p:nvPicPr>
            <p:blipFill>
              <a:blip r:embed="rId14"/>
              <a:stretch>
                <a:fillRect/>
              </a:stretch>
            </p:blipFill>
            <p:spPr>
              <a:xfrm>
                <a:off x="8083680" y="5711736"/>
                <a:ext cx="27720" cy="34200"/>
              </a:xfrm>
              <a:prstGeom prst="rect">
                <a:avLst/>
              </a:prstGeom>
            </p:spPr>
          </p:pic>
        </mc:Fallback>
      </mc:AlternateContent>
    </p:spTree>
    <p:extLst>
      <p:ext uri="{BB962C8B-B14F-4D97-AF65-F5344CB8AC3E}">
        <p14:creationId xmlns:p14="http://schemas.microsoft.com/office/powerpoint/2010/main" val="2186158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A7AA3-9858-4F45-90AD-23A038711362}"/>
              </a:ext>
            </a:extLst>
          </p:cNvPr>
          <p:cNvSpPr>
            <a:spLocks noGrp="1"/>
          </p:cNvSpPr>
          <p:nvPr>
            <p:ph type="title"/>
          </p:nvPr>
        </p:nvSpPr>
        <p:spPr/>
        <p:txBody>
          <a:bodyPr/>
          <a:lstStyle/>
          <a:p>
            <a:r>
              <a:rPr lang="de-DE" dirty="0"/>
              <a:t>Unsere WPUs</a:t>
            </a:r>
          </a:p>
        </p:txBody>
      </p:sp>
      <p:sp>
        <p:nvSpPr>
          <p:cNvPr id="4" name="Inhaltsplatzhalter 3">
            <a:extLst>
              <a:ext uri="{FF2B5EF4-FFF2-40B4-BE49-F238E27FC236}">
                <a16:creationId xmlns:a16="http://schemas.microsoft.com/office/drawing/2014/main" id="{F93626C7-FFA2-0844-BD9A-690C8B529153}"/>
              </a:ext>
            </a:extLst>
          </p:cNvPr>
          <p:cNvSpPr>
            <a:spLocks noGrp="1"/>
          </p:cNvSpPr>
          <p:nvPr>
            <p:ph idx="1"/>
          </p:nvPr>
        </p:nvSpPr>
        <p:spPr>
          <a:xfrm>
            <a:off x="899592" y="2276872"/>
            <a:ext cx="7770812" cy="4113212"/>
          </a:xfrm>
        </p:spPr>
        <p:txBody>
          <a:bodyPr/>
          <a:lstStyle/>
          <a:p>
            <a:r>
              <a:rPr lang="de-DE" sz="2400" dirty="0">
                <a:solidFill>
                  <a:schemeClr val="accent2">
                    <a:lumMod val="75000"/>
                  </a:schemeClr>
                </a:solidFill>
              </a:rPr>
              <a:t>Im </a:t>
            </a:r>
            <a:r>
              <a:rPr lang="de-DE" sz="2400" b="1" dirty="0">
                <a:solidFill>
                  <a:schemeClr val="accent2">
                    <a:lumMod val="75000"/>
                  </a:schemeClr>
                </a:solidFill>
              </a:rPr>
              <a:t>Wahlpflichtunterricht</a:t>
            </a:r>
            <a:r>
              <a:rPr lang="de-DE" sz="2400" dirty="0">
                <a:solidFill>
                  <a:schemeClr val="accent2">
                    <a:lumMod val="75000"/>
                  </a:schemeClr>
                </a:solidFill>
              </a:rPr>
              <a:t> belegt jede Schülerin oder</a:t>
            </a:r>
          </a:p>
          <a:p>
            <a:r>
              <a:rPr lang="de-DE" sz="2400" dirty="0">
                <a:solidFill>
                  <a:schemeClr val="accent2">
                    <a:lumMod val="75000"/>
                  </a:schemeClr>
                </a:solidFill>
              </a:rPr>
              <a:t> jeder Schüler ab Jahrgangsstufe 7 nach gründlicher</a:t>
            </a:r>
          </a:p>
          <a:p>
            <a:r>
              <a:rPr lang="de-DE" sz="2400" dirty="0">
                <a:solidFill>
                  <a:schemeClr val="accent2">
                    <a:lumMod val="75000"/>
                  </a:schemeClr>
                </a:solidFill>
              </a:rPr>
              <a:t> Information und Beratung entweder die zweite Fremd-</a:t>
            </a:r>
          </a:p>
          <a:p>
            <a:r>
              <a:rPr lang="de-DE" sz="2400" dirty="0">
                <a:solidFill>
                  <a:schemeClr val="accent2">
                    <a:lumMod val="75000"/>
                  </a:schemeClr>
                </a:solidFill>
              </a:rPr>
              <a:t> </a:t>
            </a:r>
            <a:r>
              <a:rPr lang="de-DE" sz="2400" dirty="0" err="1">
                <a:solidFill>
                  <a:schemeClr val="accent2">
                    <a:lumMod val="75000"/>
                  </a:schemeClr>
                </a:solidFill>
              </a:rPr>
              <a:t>sprache</a:t>
            </a:r>
            <a:r>
              <a:rPr lang="de-DE" sz="2400" dirty="0">
                <a:solidFill>
                  <a:schemeClr val="accent2">
                    <a:lumMod val="75000"/>
                  </a:schemeClr>
                </a:solidFill>
              </a:rPr>
              <a:t> oder ein anderes Wahlpflichtangebot. </a:t>
            </a:r>
          </a:p>
          <a:p>
            <a:r>
              <a:rPr lang="de-DE" sz="2400" dirty="0">
                <a:solidFill>
                  <a:schemeClr val="accent2">
                    <a:lumMod val="75000"/>
                  </a:schemeClr>
                </a:solidFill>
              </a:rPr>
              <a:t>Die WPUs sind </a:t>
            </a:r>
            <a:r>
              <a:rPr lang="de-DE" sz="2400" b="1" dirty="0">
                <a:solidFill>
                  <a:schemeClr val="accent2">
                    <a:lumMod val="75000"/>
                  </a:schemeClr>
                </a:solidFill>
              </a:rPr>
              <a:t>vierstündig</a:t>
            </a:r>
            <a:r>
              <a:rPr lang="de-DE" sz="2400" dirty="0">
                <a:solidFill>
                  <a:schemeClr val="accent2">
                    <a:lumMod val="75000"/>
                  </a:schemeClr>
                </a:solidFill>
              </a:rPr>
              <a:t>.</a:t>
            </a:r>
          </a:p>
          <a:p>
            <a:pPr marL="342900" indent="-342900">
              <a:buFont typeface="Arial" panose="020B0604020202020204" pitchFamily="34" charset="0"/>
              <a:buChar char="•"/>
            </a:pPr>
            <a:r>
              <a:rPr lang="de-DE" sz="2400" dirty="0">
                <a:solidFill>
                  <a:schemeClr val="accent2">
                    <a:lumMod val="75000"/>
                  </a:schemeClr>
                </a:solidFill>
              </a:rPr>
              <a:t>WPU Wirtschaft</a:t>
            </a:r>
          </a:p>
          <a:p>
            <a:pPr marL="342900" indent="-342900">
              <a:buFont typeface="Arial" panose="020B0604020202020204" pitchFamily="34" charset="0"/>
              <a:buChar char="•"/>
            </a:pPr>
            <a:r>
              <a:rPr lang="de-DE" sz="2400" dirty="0">
                <a:solidFill>
                  <a:schemeClr val="accent2">
                    <a:lumMod val="75000"/>
                  </a:schemeClr>
                </a:solidFill>
              </a:rPr>
              <a:t>WPU Technik</a:t>
            </a:r>
          </a:p>
          <a:p>
            <a:pPr marL="342900" indent="-342900">
              <a:buFont typeface="Arial" panose="020B0604020202020204" pitchFamily="34" charset="0"/>
              <a:buChar char="•"/>
            </a:pPr>
            <a:r>
              <a:rPr lang="de-DE" sz="2400" dirty="0">
                <a:solidFill>
                  <a:schemeClr val="accent2">
                    <a:lumMod val="75000"/>
                  </a:schemeClr>
                </a:solidFill>
              </a:rPr>
              <a:t>WPU DSP</a:t>
            </a:r>
          </a:p>
          <a:p>
            <a:pPr marL="342900" indent="-342900">
              <a:buFont typeface="Arial" panose="020B0604020202020204" pitchFamily="34" charset="0"/>
              <a:buChar char="•"/>
            </a:pPr>
            <a:r>
              <a:rPr lang="de-DE" sz="2400" dirty="0">
                <a:solidFill>
                  <a:schemeClr val="accent2">
                    <a:lumMod val="75000"/>
                  </a:schemeClr>
                </a:solidFill>
              </a:rPr>
              <a:t>WPU Französisch</a:t>
            </a:r>
          </a:p>
        </p:txBody>
      </p:sp>
    </p:spTree>
    <p:extLst>
      <p:ext uri="{BB962C8B-B14F-4D97-AF65-F5344CB8AC3E}">
        <p14:creationId xmlns:p14="http://schemas.microsoft.com/office/powerpoint/2010/main" val="1825639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A1A7810-6A7D-3D4F-8F33-C5085F6B5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57"/>
            <a:ext cx="12192000" cy="1538514"/>
          </a:xfrm>
          <a:prstGeom prst="rect">
            <a:avLst/>
          </a:prstGeom>
        </p:spPr>
      </p:pic>
      <p:pic>
        <p:nvPicPr>
          <p:cNvPr id="3" name="Grafik 2">
            <a:extLst>
              <a:ext uri="{FF2B5EF4-FFF2-40B4-BE49-F238E27FC236}">
                <a16:creationId xmlns:a16="http://schemas.microsoft.com/office/drawing/2014/main" id="{63938F44-72FA-464F-8834-51F2658D1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506" y="6113585"/>
            <a:ext cx="2182495" cy="744417"/>
          </a:xfrm>
          <a:prstGeom prst="rect">
            <a:avLst/>
          </a:prstGeom>
        </p:spPr>
      </p:pic>
      <p:sp>
        <p:nvSpPr>
          <p:cNvPr id="5" name="Textfeld 4">
            <a:extLst>
              <a:ext uri="{FF2B5EF4-FFF2-40B4-BE49-F238E27FC236}">
                <a16:creationId xmlns:a16="http://schemas.microsoft.com/office/drawing/2014/main" id="{50026B0F-EC61-4044-8B05-5A5F97271F6C}"/>
              </a:ext>
            </a:extLst>
          </p:cNvPr>
          <p:cNvSpPr txBox="1"/>
          <p:nvPr/>
        </p:nvSpPr>
        <p:spPr>
          <a:xfrm>
            <a:off x="4095280" y="3402351"/>
            <a:ext cx="2483675" cy="1446550"/>
          </a:xfrm>
          <a:prstGeom prst="rect">
            <a:avLst/>
          </a:prstGeom>
          <a:noFill/>
        </p:spPr>
        <p:txBody>
          <a:bodyPr wrap="square" rtlCol="0">
            <a:spAutoFit/>
          </a:bodyPr>
          <a:lstStyle/>
          <a:p>
            <a:pPr algn="ctr"/>
            <a:r>
              <a:rPr lang="de-DE" sz="4400" b="1" dirty="0"/>
              <a:t>WPU DSP</a:t>
            </a:r>
          </a:p>
        </p:txBody>
      </p:sp>
      <p:sp>
        <p:nvSpPr>
          <p:cNvPr id="6" name="Textfeld 5">
            <a:extLst>
              <a:ext uri="{FF2B5EF4-FFF2-40B4-BE49-F238E27FC236}">
                <a16:creationId xmlns:a16="http://schemas.microsoft.com/office/drawing/2014/main" id="{F5C38A82-F89F-7349-915D-D4833BD3A7A8}"/>
              </a:ext>
            </a:extLst>
          </p:cNvPr>
          <p:cNvSpPr txBox="1"/>
          <p:nvPr/>
        </p:nvSpPr>
        <p:spPr>
          <a:xfrm rot="20241027">
            <a:off x="870477" y="2240224"/>
            <a:ext cx="2283213" cy="646331"/>
          </a:xfrm>
          <a:prstGeom prst="rect">
            <a:avLst/>
          </a:prstGeom>
          <a:noFill/>
        </p:spPr>
        <p:txBody>
          <a:bodyPr wrap="square" rtlCol="0">
            <a:spAutoFit/>
          </a:bodyPr>
          <a:lstStyle/>
          <a:p>
            <a:pPr algn="ctr"/>
            <a:r>
              <a:rPr lang="de-DE" dirty="0"/>
              <a:t>Auftritte in Schule und Öffentlichkeit</a:t>
            </a:r>
          </a:p>
        </p:txBody>
      </p:sp>
      <p:sp>
        <p:nvSpPr>
          <p:cNvPr id="7" name="Textfeld 6">
            <a:extLst>
              <a:ext uri="{FF2B5EF4-FFF2-40B4-BE49-F238E27FC236}">
                <a16:creationId xmlns:a16="http://schemas.microsoft.com/office/drawing/2014/main" id="{706B1085-0AF9-6A44-ACEB-B370742C0EBA}"/>
              </a:ext>
            </a:extLst>
          </p:cNvPr>
          <p:cNvSpPr txBox="1"/>
          <p:nvPr/>
        </p:nvSpPr>
        <p:spPr>
          <a:xfrm rot="20913230">
            <a:off x="7275353" y="1928150"/>
            <a:ext cx="2069163" cy="369332"/>
          </a:xfrm>
          <a:prstGeom prst="rect">
            <a:avLst/>
          </a:prstGeom>
          <a:noFill/>
        </p:spPr>
        <p:txBody>
          <a:bodyPr wrap="square" rtlCol="0">
            <a:spAutoFit/>
          </a:bodyPr>
          <a:lstStyle/>
          <a:p>
            <a:r>
              <a:rPr lang="de-DE" dirty="0"/>
              <a:t>Texte schreiben</a:t>
            </a:r>
          </a:p>
        </p:txBody>
      </p:sp>
      <p:pic>
        <p:nvPicPr>
          <p:cNvPr id="8" name="Bild 11">
            <a:extLst>
              <a:ext uri="{FF2B5EF4-FFF2-40B4-BE49-F238E27FC236}">
                <a16:creationId xmlns:a16="http://schemas.microsoft.com/office/drawing/2014/main" id="{06ACA90D-C7B1-5443-9067-E73DAED1CC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733967">
            <a:off x="10181632" y="3768285"/>
            <a:ext cx="1518325" cy="1184986"/>
          </a:xfrm>
          <a:prstGeom prst="rect">
            <a:avLst/>
          </a:prstGeom>
          <a:noFill/>
          <a:ln>
            <a:noFill/>
          </a:ln>
        </p:spPr>
      </p:pic>
      <p:sp>
        <p:nvSpPr>
          <p:cNvPr id="9" name="Textfeld 8">
            <a:extLst>
              <a:ext uri="{FF2B5EF4-FFF2-40B4-BE49-F238E27FC236}">
                <a16:creationId xmlns:a16="http://schemas.microsoft.com/office/drawing/2014/main" id="{41067AD9-F66E-214B-AC7B-605959DF6426}"/>
              </a:ext>
            </a:extLst>
          </p:cNvPr>
          <p:cNvSpPr txBox="1"/>
          <p:nvPr/>
        </p:nvSpPr>
        <p:spPr>
          <a:xfrm rot="1704846">
            <a:off x="2190880" y="4491555"/>
            <a:ext cx="1937184" cy="369332"/>
          </a:xfrm>
          <a:prstGeom prst="rect">
            <a:avLst/>
          </a:prstGeom>
          <a:noFill/>
        </p:spPr>
        <p:txBody>
          <a:bodyPr wrap="square" rtlCol="0">
            <a:spAutoFit/>
          </a:bodyPr>
          <a:lstStyle/>
          <a:p>
            <a:r>
              <a:rPr lang="de-DE" dirty="0"/>
              <a:t>Theaterbesuche</a:t>
            </a:r>
          </a:p>
        </p:txBody>
      </p:sp>
      <p:sp>
        <p:nvSpPr>
          <p:cNvPr id="10" name="Textfeld 9">
            <a:extLst>
              <a:ext uri="{FF2B5EF4-FFF2-40B4-BE49-F238E27FC236}">
                <a16:creationId xmlns:a16="http://schemas.microsoft.com/office/drawing/2014/main" id="{C30CB928-6540-1747-A46C-E0E332D623B4}"/>
              </a:ext>
            </a:extLst>
          </p:cNvPr>
          <p:cNvSpPr txBox="1"/>
          <p:nvPr/>
        </p:nvSpPr>
        <p:spPr>
          <a:xfrm rot="20801222">
            <a:off x="3034196" y="3487314"/>
            <a:ext cx="1046567" cy="369332"/>
          </a:xfrm>
          <a:prstGeom prst="rect">
            <a:avLst/>
          </a:prstGeom>
          <a:noFill/>
        </p:spPr>
        <p:txBody>
          <a:bodyPr wrap="square" rtlCol="0">
            <a:spAutoFit/>
          </a:bodyPr>
          <a:lstStyle/>
          <a:p>
            <a:r>
              <a:rPr lang="de-DE" dirty="0" err="1"/>
              <a:t>Choreos</a:t>
            </a:r>
            <a:endParaRPr lang="de-DE" dirty="0"/>
          </a:p>
        </p:txBody>
      </p:sp>
      <p:sp>
        <p:nvSpPr>
          <p:cNvPr id="11" name="Textfeld 10">
            <a:extLst>
              <a:ext uri="{FF2B5EF4-FFF2-40B4-BE49-F238E27FC236}">
                <a16:creationId xmlns:a16="http://schemas.microsoft.com/office/drawing/2014/main" id="{C7607926-A81C-9747-A405-B2AF59ACFE97}"/>
              </a:ext>
            </a:extLst>
          </p:cNvPr>
          <p:cNvSpPr txBox="1"/>
          <p:nvPr/>
        </p:nvSpPr>
        <p:spPr>
          <a:xfrm rot="21393190">
            <a:off x="2147487" y="5348557"/>
            <a:ext cx="2554344" cy="646331"/>
          </a:xfrm>
          <a:prstGeom prst="rect">
            <a:avLst/>
          </a:prstGeom>
          <a:noFill/>
        </p:spPr>
        <p:txBody>
          <a:bodyPr wrap="square" rtlCol="0">
            <a:spAutoFit/>
          </a:bodyPr>
          <a:lstStyle/>
          <a:p>
            <a:r>
              <a:rPr lang="de-DE" dirty="0"/>
              <a:t>Experimente mit Sprache</a:t>
            </a:r>
          </a:p>
        </p:txBody>
      </p:sp>
      <p:sp>
        <p:nvSpPr>
          <p:cNvPr id="12" name="Textfeld 11">
            <a:extLst>
              <a:ext uri="{FF2B5EF4-FFF2-40B4-BE49-F238E27FC236}">
                <a16:creationId xmlns:a16="http://schemas.microsoft.com/office/drawing/2014/main" id="{6E6E4C2C-047D-A646-AB8D-A0B71C67DA83}"/>
              </a:ext>
            </a:extLst>
          </p:cNvPr>
          <p:cNvSpPr txBox="1"/>
          <p:nvPr/>
        </p:nvSpPr>
        <p:spPr>
          <a:xfrm rot="1886093">
            <a:off x="10359506" y="2232778"/>
            <a:ext cx="1293263" cy="923330"/>
          </a:xfrm>
          <a:prstGeom prst="rect">
            <a:avLst/>
          </a:prstGeom>
          <a:noFill/>
        </p:spPr>
        <p:txBody>
          <a:bodyPr wrap="square" rtlCol="0">
            <a:spAutoFit/>
          </a:bodyPr>
          <a:lstStyle/>
          <a:p>
            <a:r>
              <a:rPr lang="de-DE" dirty="0"/>
              <a:t> Maskenbau</a:t>
            </a:r>
          </a:p>
        </p:txBody>
      </p:sp>
      <p:sp>
        <p:nvSpPr>
          <p:cNvPr id="13" name="Textfeld 12">
            <a:extLst>
              <a:ext uri="{FF2B5EF4-FFF2-40B4-BE49-F238E27FC236}">
                <a16:creationId xmlns:a16="http://schemas.microsoft.com/office/drawing/2014/main" id="{54636745-D9B3-B442-B3A9-9B0CDF58765C}"/>
              </a:ext>
            </a:extLst>
          </p:cNvPr>
          <p:cNvSpPr txBox="1"/>
          <p:nvPr/>
        </p:nvSpPr>
        <p:spPr>
          <a:xfrm rot="20531559">
            <a:off x="7043327" y="5848056"/>
            <a:ext cx="2083431" cy="369332"/>
          </a:xfrm>
          <a:prstGeom prst="rect">
            <a:avLst/>
          </a:prstGeom>
          <a:noFill/>
        </p:spPr>
        <p:txBody>
          <a:bodyPr wrap="square" rtlCol="0">
            <a:spAutoFit/>
          </a:bodyPr>
          <a:lstStyle/>
          <a:p>
            <a:r>
              <a:rPr lang="de-DE" dirty="0"/>
              <a:t>Theatergeschichte</a:t>
            </a:r>
          </a:p>
        </p:txBody>
      </p:sp>
      <p:sp>
        <p:nvSpPr>
          <p:cNvPr id="14" name="Textfeld 13">
            <a:extLst>
              <a:ext uri="{FF2B5EF4-FFF2-40B4-BE49-F238E27FC236}">
                <a16:creationId xmlns:a16="http://schemas.microsoft.com/office/drawing/2014/main" id="{18391639-2C4B-8E48-91BB-3CD32D26D37A}"/>
              </a:ext>
            </a:extLst>
          </p:cNvPr>
          <p:cNvSpPr txBox="1"/>
          <p:nvPr/>
        </p:nvSpPr>
        <p:spPr>
          <a:xfrm rot="858525">
            <a:off x="5227109" y="2006992"/>
            <a:ext cx="2215992" cy="369332"/>
          </a:xfrm>
          <a:prstGeom prst="rect">
            <a:avLst/>
          </a:prstGeom>
          <a:noFill/>
        </p:spPr>
        <p:txBody>
          <a:bodyPr wrap="square" rtlCol="0">
            <a:spAutoFit/>
          </a:bodyPr>
          <a:lstStyle/>
          <a:p>
            <a:r>
              <a:rPr lang="de-DE" dirty="0"/>
              <a:t>Schwarzlichttheater</a:t>
            </a:r>
          </a:p>
        </p:txBody>
      </p:sp>
      <p:sp>
        <p:nvSpPr>
          <p:cNvPr id="15" name="Textfeld 14">
            <a:extLst>
              <a:ext uri="{FF2B5EF4-FFF2-40B4-BE49-F238E27FC236}">
                <a16:creationId xmlns:a16="http://schemas.microsoft.com/office/drawing/2014/main" id="{888E1F16-4D1E-274A-918B-9CB4ADDBD8F3}"/>
              </a:ext>
            </a:extLst>
          </p:cNvPr>
          <p:cNvSpPr txBox="1"/>
          <p:nvPr/>
        </p:nvSpPr>
        <p:spPr>
          <a:xfrm rot="958214">
            <a:off x="3273217" y="2735666"/>
            <a:ext cx="1864729" cy="369332"/>
          </a:xfrm>
          <a:prstGeom prst="rect">
            <a:avLst/>
          </a:prstGeom>
          <a:noFill/>
        </p:spPr>
        <p:txBody>
          <a:bodyPr wrap="square" rtlCol="0">
            <a:spAutoFit/>
          </a:bodyPr>
          <a:lstStyle/>
          <a:p>
            <a:r>
              <a:rPr lang="de-DE" dirty="0"/>
              <a:t>Kostümbildnerei</a:t>
            </a:r>
          </a:p>
        </p:txBody>
      </p:sp>
      <p:sp>
        <p:nvSpPr>
          <p:cNvPr id="16" name="Textfeld 15">
            <a:extLst>
              <a:ext uri="{FF2B5EF4-FFF2-40B4-BE49-F238E27FC236}">
                <a16:creationId xmlns:a16="http://schemas.microsoft.com/office/drawing/2014/main" id="{05929661-55B7-2543-A6A4-89C38616CB6B}"/>
              </a:ext>
            </a:extLst>
          </p:cNvPr>
          <p:cNvSpPr txBox="1"/>
          <p:nvPr/>
        </p:nvSpPr>
        <p:spPr>
          <a:xfrm rot="934939">
            <a:off x="6714013" y="3591243"/>
            <a:ext cx="2183323" cy="923330"/>
          </a:xfrm>
          <a:prstGeom prst="rect">
            <a:avLst/>
          </a:prstGeom>
          <a:noFill/>
        </p:spPr>
        <p:txBody>
          <a:bodyPr wrap="square" rtlCol="0">
            <a:spAutoFit/>
          </a:bodyPr>
          <a:lstStyle/>
          <a:p>
            <a:r>
              <a:rPr lang="de-DE" dirty="0"/>
              <a:t>Berühmte Schauspieler und Regisseure</a:t>
            </a:r>
          </a:p>
        </p:txBody>
      </p:sp>
      <p:sp>
        <p:nvSpPr>
          <p:cNvPr id="17" name="Textfeld 16">
            <a:extLst>
              <a:ext uri="{FF2B5EF4-FFF2-40B4-BE49-F238E27FC236}">
                <a16:creationId xmlns:a16="http://schemas.microsoft.com/office/drawing/2014/main" id="{DCB9EA1A-B03D-9740-A7F4-DEAAE5C0C63D}"/>
              </a:ext>
            </a:extLst>
          </p:cNvPr>
          <p:cNvSpPr txBox="1"/>
          <p:nvPr/>
        </p:nvSpPr>
        <p:spPr>
          <a:xfrm rot="659305">
            <a:off x="5322743" y="5293771"/>
            <a:ext cx="1641060" cy="923330"/>
          </a:xfrm>
          <a:prstGeom prst="rect">
            <a:avLst/>
          </a:prstGeom>
          <a:noFill/>
        </p:spPr>
        <p:txBody>
          <a:bodyPr wrap="square" rtlCol="0">
            <a:spAutoFit/>
          </a:bodyPr>
          <a:lstStyle/>
          <a:p>
            <a:r>
              <a:rPr lang="de-DE" dirty="0"/>
              <a:t>Formen des Darstellenden Spiels</a:t>
            </a:r>
          </a:p>
        </p:txBody>
      </p:sp>
      <p:pic>
        <p:nvPicPr>
          <p:cNvPr id="18" name="Bild 11">
            <a:extLst>
              <a:ext uri="{FF2B5EF4-FFF2-40B4-BE49-F238E27FC236}">
                <a16:creationId xmlns:a16="http://schemas.microsoft.com/office/drawing/2014/main" id="{F46FE06C-55F7-6A41-A80E-4B8E364BDB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327864">
            <a:off x="283925" y="3533133"/>
            <a:ext cx="1518325" cy="1184987"/>
          </a:xfrm>
          <a:prstGeom prst="rect">
            <a:avLst/>
          </a:prstGeom>
          <a:noFill/>
          <a:ln>
            <a:noFill/>
          </a:ln>
        </p:spPr>
      </p:pic>
      <p:pic>
        <p:nvPicPr>
          <p:cNvPr id="19" name="Grafik 18">
            <a:extLst>
              <a:ext uri="{FF2B5EF4-FFF2-40B4-BE49-F238E27FC236}">
                <a16:creationId xmlns:a16="http://schemas.microsoft.com/office/drawing/2014/main" id="{B430F0F0-14A0-634B-A126-0A9AE3AED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05741"/>
            <a:ext cx="12191999" cy="6940960"/>
          </a:xfrm>
          <a:prstGeom prst="rect">
            <a:avLst/>
          </a:prstGeom>
        </p:spPr>
      </p:pic>
    </p:spTree>
    <p:extLst>
      <p:ext uri="{BB962C8B-B14F-4D97-AF65-F5344CB8AC3E}">
        <p14:creationId xmlns:p14="http://schemas.microsoft.com/office/powerpoint/2010/main" val="256294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withEffect">
                                  <p:stCondLst>
                                    <p:cond delay="0"/>
                                  </p:stCondLst>
                                  <p:childTnLst>
                                    <p:animEffect transition="out" filter="circle(out)">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par>
                                <p:cTn id="8" presetID="3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500" fill="hold"/>
                                        <p:tgtEl>
                                          <p:spTgt spid="5"/>
                                        </p:tgtEl>
                                        <p:attrNameLst>
                                          <p:attrName>ppt_w</p:attrName>
                                        </p:attrNameLst>
                                      </p:cBhvr>
                                      <p:tavLst>
                                        <p:tav tm="0">
                                          <p:val>
                                            <p:fltVal val="0"/>
                                          </p:val>
                                        </p:tav>
                                        <p:tav tm="100000">
                                          <p:val>
                                            <p:strVal val="#ppt_w"/>
                                          </p:val>
                                        </p:tav>
                                      </p:tavLst>
                                    </p:anim>
                                    <p:anim calcmode="lin" valueType="num">
                                      <p:cBhvr>
                                        <p:cTn id="11" dur="1500" fill="hold"/>
                                        <p:tgtEl>
                                          <p:spTgt spid="5"/>
                                        </p:tgtEl>
                                        <p:attrNameLst>
                                          <p:attrName>ppt_h</p:attrName>
                                        </p:attrNameLst>
                                      </p:cBhvr>
                                      <p:tavLst>
                                        <p:tav tm="0">
                                          <p:val>
                                            <p:fltVal val="0"/>
                                          </p:val>
                                        </p:tav>
                                        <p:tav tm="100000">
                                          <p:val>
                                            <p:strVal val="#ppt_h"/>
                                          </p:val>
                                        </p:tav>
                                      </p:tavLst>
                                    </p:anim>
                                    <p:anim calcmode="lin" valueType="num">
                                      <p:cBhvr>
                                        <p:cTn id="12" dur="1500" fill="hold"/>
                                        <p:tgtEl>
                                          <p:spTgt spid="5"/>
                                        </p:tgtEl>
                                        <p:attrNameLst>
                                          <p:attrName>style.rotation</p:attrName>
                                        </p:attrNameLst>
                                      </p:cBhvr>
                                      <p:tavLst>
                                        <p:tav tm="0">
                                          <p:val>
                                            <p:fltVal val="90"/>
                                          </p:val>
                                        </p:tav>
                                        <p:tav tm="100000">
                                          <p:val>
                                            <p:fltVal val="0"/>
                                          </p:val>
                                        </p:tav>
                                      </p:tavLst>
                                    </p:anim>
                                    <p:animEffect transition="in" filter="fade">
                                      <p:cBhvr>
                                        <p:cTn id="13" dur="1500"/>
                                        <p:tgtEl>
                                          <p:spTgt spid="5"/>
                                        </p:tgtEl>
                                      </p:cBhvr>
                                    </p:animEffect>
                                  </p:childTnLst>
                                </p:cTn>
                              </p:par>
                              <p:par>
                                <p:cTn id="14" presetID="3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500" fill="hold"/>
                                        <p:tgtEl>
                                          <p:spTgt spid="18"/>
                                        </p:tgtEl>
                                        <p:attrNameLst>
                                          <p:attrName>ppt_w</p:attrName>
                                        </p:attrNameLst>
                                      </p:cBhvr>
                                      <p:tavLst>
                                        <p:tav tm="0">
                                          <p:val>
                                            <p:fltVal val="0"/>
                                          </p:val>
                                        </p:tav>
                                        <p:tav tm="100000">
                                          <p:val>
                                            <p:strVal val="#ppt_w"/>
                                          </p:val>
                                        </p:tav>
                                      </p:tavLst>
                                    </p:anim>
                                    <p:anim calcmode="lin" valueType="num">
                                      <p:cBhvr>
                                        <p:cTn id="17" dur="1500" fill="hold"/>
                                        <p:tgtEl>
                                          <p:spTgt spid="18"/>
                                        </p:tgtEl>
                                        <p:attrNameLst>
                                          <p:attrName>ppt_h</p:attrName>
                                        </p:attrNameLst>
                                      </p:cBhvr>
                                      <p:tavLst>
                                        <p:tav tm="0">
                                          <p:val>
                                            <p:fltVal val="0"/>
                                          </p:val>
                                        </p:tav>
                                        <p:tav tm="100000">
                                          <p:val>
                                            <p:strVal val="#ppt_h"/>
                                          </p:val>
                                        </p:tav>
                                      </p:tavLst>
                                    </p:anim>
                                    <p:anim calcmode="lin" valueType="num">
                                      <p:cBhvr>
                                        <p:cTn id="18" dur="1500" fill="hold"/>
                                        <p:tgtEl>
                                          <p:spTgt spid="18"/>
                                        </p:tgtEl>
                                        <p:attrNameLst>
                                          <p:attrName>style.rotation</p:attrName>
                                        </p:attrNameLst>
                                      </p:cBhvr>
                                      <p:tavLst>
                                        <p:tav tm="0">
                                          <p:val>
                                            <p:fltVal val="90"/>
                                          </p:val>
                                        </p:tav>
                                        <p:tav tm="100000">
                                          <p:val>
                                            <p:fltVal val="0"/>
                                          </p:val>
                                        </p:tav>
                                      </p:tavLst>
                                    </p:anim>
                                    <p:animEffect transition="in" filter="fade">
                                      <p:cBhvr>
                                        <p:cTn id="19" dur="1500"/>
                                        <p:tgtEl>
                                          <p:spTgt spid="18"/>
                                        </p:tgtEl>
                                      </p:cBhvr>
                                    </p:animEffect>
                                  </p:childTnLst>
                                </p:cTn>
                              </p:par>
                              <p:par>
                                <p:cTn id="20" presetID="3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500" fill="hold"/>
                                        <p:tgtEl>
                                          <p:spTgt spid="8"/>
                                        </p:tgtEl>
                                        <p:attrNameLst>
                                          <p:attrName>ppt_w</p:attrName>
                                        </p:attrNameLst>
                                      </p:cBhvr>
                                      <p:tavLst>
                                        <p:tav tm="0">
                                          <p:val>
                                            <p:fltVal val="0"/>
                                          </p:val>
                                        </p:tav>
                                        <p:tav tm="100000">
                                          <p:val>
                                            <p:strVal val="#ppt_w"/>
                                          </p:val>
                                        </p:tav>
                                      </p:tavLst>
                                    </p:anim>
                                    <p:anim calcmode="lin" valueType="num">
                                      <p:cBhvr>
                                        <p:cTn id="23" dur="1500" fill="hold"/>
                                        <p:tgtEl>
                                          <p:spTgt spid="8"/>
                                        </p:tgtEl>
                                        <p:attrNameLst>
                                          <p:attrName>ppt_h</p:attrName>
                                        </p:attrNameLst>
                                      </p:cBhvr>
                                      <p:tavLst>
                                        <p:tav tm="0">
                                          <p:val>
                                            <p:fltVal val="0"/>
                                          </p:val>
                                        </p:tav>
                                        <p:tav tm="100000">
                                          <p:val>
                                            <p:strVal val="#ppt_h"/>
                                          </p:val>
                                        </p:tav>
                                      </p:tavLst>
                                    </p:anim>
                                    <p:anim calcmode="lin" valueType="num">
                                      <p:cBhvr>
                                        <p:cTn id="24" dur="1500" fill="hold"/>
                                        <p:tgtEl>
                                          <p:spTgt spid="8"/>
                                        </p:tgtEl>
                                        <p:attrNameLst>
                                          <p:attrName>style.rotation</p:attrName>
                                        </p:attrNameLst>
                                      </p:cBhvr>
                                      <p:tavLst>
                                        <p:tav tm="0">
                                          <p:val>
                                            <p:fltVal val="90"/>
                                          </p:val>
                                        </p:tav>
                                        <p:tav tm="100000">
                                          <p:val>
                                            <p:fltVal val="0"/>
                                          </p:val>
                                        </p:tav>
                                      </p:tavLst>
                                    </p:anim>
                                    <p:animEffect transition="in" filter="fade">
                                      <p:cBhvr>
                                        <p:cTn id="25" dur="15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15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1500"/>
                                        <p:tgtEl>
                                          <p:spTgt spid="1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1500"/>
                                        <p:tgtEl>
                                          <p:spTgt spid="1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15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1500"/>
                                        <p:tgtEl>
                                          <p:spTgt spid="1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1500"/>
                                        <p:tgtEl>
                                          <p:spTgt spid="1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1500"/>
                                        <p:tgtEl>
                                          <p:spTgt spid="1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1500"/>
                                        <p:tgtEl>
                                          <p:spTgt spid="1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1500"/>
                                        <p:tgtEl>
                                          <p:spTgt spid="1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ircle(in)">
                                      <p:cBhvr>
                                        <p:cTn id="55" dur="1500"/>
                                        <p:tgtEl>
                                          <p:spTgt spid="9"/>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3"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B9617306-ED98-F943-BD7A-71D43C4BC226}"/>
              </a:ext>
            </a:extLst>
          </p:cNvPr>
          <p:cNvSpPr txBox="1">
            <a:spLocks/>
          </p:cNvSpPr>
          <p:nvPr/>
        </p:nvSpPr>
        <p:spPr>
          <a:xfrm>
            <a:off x="384638" y="1700811"/>
            <a:ext cx="5771539" cy="4123161"/>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14377"/>
            <a:r>
              <a:rPr lang="de-DE" altLang="de-DE" sz="2800" b="1" dirty="0">
                <a:effectLst>
                  <a:outerShdw blurRad="38100" dist="38100" dir="2700000" algn="tl">
                    <a:srgbClr val="000000">
                      <a:alpha val="43137"/>
                    </a:srgbClr>
                  </a:outerShdw>
                </a:effectLst>
              </a:rPr>
              <a:t>WPU I: Technik</a:t>
            </a:r>
            <a:br>
              <a:rPr lang="de-DE" altLang="de-DE" sz="2800" dirty="0">
                <a:effectLst>
                  <a:outerShdw blurRad="38100" dist="38100" dir="2700000" algn="tl">
                    <a:srgbClr val="000000">
                      <a:alpha val="43137"/>
                    </a:srgbClr>
                  </a:outerShdw>
                </a:effectLst>
              </a:rPr>
            </a:br>
            <a:r>
              <a:rPr lang="de-DE" altLang="de-DE" sz="2800" dirty="0">
                <a:effectLst>
                  <a:outerShdw blurRad="38100" dist="38100" dir="2700000" algn="tl">
                    <a:srgbClr val="000000">
                      <a:alpha val="43137"/>
                    </a:srgbClr>
                  </a:outerShdw>
                </a:effectLst>
              </a:rPr>
              <a:t>- Technische Verfahren kennenlernen</a:t>
            </a:r>
            <a:br>
              <a:rPr lang="de-DE" altLang="de-DE" sz="2800" dirty="0">
                <a:effectLst>
                  <a:outerShdw blurRad="38100" dist="38100" dir="2700000" algn="tl">
                    <a:srgbClr val="000000">
                      <a:alpha val="43137"/>
                    </a:srgbClr>
                  </a:outerShdw>
                </a:effectLst>
              </a:rPr>
            </a:br>
            <a:r>
              <a:rPr lang="de-DE" altLang="de-DE" sz="2800" dirty="0">
                <a:effectLst>
                  <a:outerShdw blurRad="38100" dist="38100" dir="2700000" algn="tl">
                    <a:srgbClr val="000000">
                      <a:alpha val="43137"/>
                    </a:srgbClr>
                  </a:outerShdw>
                </a:effectLst>
              </a:rPr>
              <a:t>- Theorie und Praxis greifen ineinander </a:t>
            </a:r>
            <a:br>
              <a:rPr lang="de-DE" altLang="de-DE" sz="2800" dirty="0">
                <a:effectLst>
                  <a:outerShdw blurRad="38100" dist="38100" dir="2700000" algn="tl">
                    <a:srgbClr val="000000">
                      <a:alpha val="43137"/>
                    </a:srgbClr>
                  </a:outerShdw>
                </a:effectLst>
              </a:rPr>
            </a:br>
            <a:r>
              <a:rPr lang="de-DE" altLang="de-DE" sz="2800" dirty="0">
                <a:effectLst>
                  <a:outerShdw blurRad="38100" dist="38100" dir="2700000" algn="tl">
                    <a:srgbClr val="000000">
                      <a:alpha val="43137"/>
                    </a:srgbClr>
                  </a:outerShdw>
                </a:effectLst>
              </a:rPr>
              <a:t>- De- und remontieren</a:t>
            </a:r>
            <a:br>
              <a:rPr lang="de-DE" altLang="de-DE" sz="2800" dirty="0">
                <a:effectLst>
                  <a:outerShdw blurRad="38100" dist="38100" dir="2700000" algn="tl">
                    <a:srgbClr val="000000">
                      <a:alpha val="43137"/>
                    </a:srgbClr>
                  </a:outerShdw>
                </a:effectLst>
              </a:rPr>
            </a:br>
            <a:r>
              <a:rPr lang="de-DE" altLang="de-DE" sz="2800" dirty="0">
                <a:effectLst>
                  <a:outerShdw blurRad="38100" dist="38100" dir="2700000" algn="tl">
                    <a:srgbClr val="000000">
                      <a:alpha val="43137"/>
                    </a:srgbClr>
                  </a:outerShdw>
                </a:effectLst>
              </a:rPr>
              <a:t>- Werkstoffe prüfen</a:t>
            </a:r>
            <a:br>
              <a:rPr lang="de-DE" altLang="de-DE" sz="2800" dirty="0">
                <a:effectLst>
                  <a:outerShdw blurRad="38100" dist="38100" dir="2700000" algn="tl">
                    <a:srgbClr val="000000">
                      <a:alpha val="43137"/>
                    </a:srgbClr>
                  </a:outerShdw>
                </a:effectLst>
              </a:rPr>
            </a:br>
            <a:r>
              <a:rPr lang="de-DE" altLang="de-DE" sz="2800" dirty="0">
                <a:effectLst>
                  <a:outerShdw blurRad="38100" dist="38100" dir="2700000" algn="tl">
                    <a:srgbClr val="000000">
                      <a:alpha val="43137"/>
                    </a:srgbClr>
                  </a:outerShdw>
                </a:effectLst>
              </a:rPr>
              <a:t>- Werkstoffe </a:t>
            </a:r>
            <a:r>
              <a:rPr lang="de-DE" altLang="de-DE" sz="2800" dirty="0" err="1">
                <a:effectLst>
                  <a:outerShdw blurRad="38100" dist="38100" dir="2700000" algn="tl">
                    <a:srgbClr val="000000">
                      <a:alpha val="43137"/>
                    </a:srgbClr>
                  </a:outerShdw>
                </a:effectLst>
              </a:rPr>
              <a:t>be</a:t>
            </a:r>
            <a:r>
              <a:rPr lang="de-DE" altLang="de-DE" sz="2800" dirty="0">
                <a:effectLst>
                  <a:outerShdw blurRad="38100" dist="38100" dir="2700000" algn="tl">
                    <a:srgbClr val="000000">
                      <a:alpha val="43137"/>
                    </a:srgbClr>
                  </a:outerShdw>
                </a:effectLst>
              </a:rPr>
              <a:t>- und verarbeiten</a:t>
            </a:r>
            <a:br>
              <a:rPr lang="de-DE" altLang="de-DE" sz="2800" dirty="0">
                <a:effectLst>
                  <a:outerShdw blurRad="38100" dist="38100" dir="2700000" algn="tl">
                    <a:srgbClr val="000000">
                      <a:alpha val="43137"/>
                    </a:srgbClr>
                  </a:outerShdw>
                </a:effectLst>
              </a:rPr>
            </a:br>
            <a:r>
              <a:rPr lang="de-DE" altLang="de-DE" sz="2800" dirty="0">
                <a:effectLst>
                  <a:outerShdw blurRad="38100" dist="38100" dir="2700000" algn="tl">
                    <a:srgbClr val="000000">
                      <a:alpha val="43137"/>
                    </a:srgbClr>
                  </a:outerShdw>
                </a:effectLst>
              </a:rPr>
              <a:t>- Technisch zeichnen</a:t>
            </a:r>
            <a:br>
              <a:rPr lang="de-DE" altLang="de-DE" sz="2800" dirty="0">
                <a:effectLst>
                  <a:outerShdw blurRad="38100" dist="38100" dir="2700000" algn="tl">
                    <a:srgbClr val="000000">
                      <a:alpha val="43137"/>
                    </a:srgbClr>
                  </a:outerShdw>
                </a:effectLst>
              </a:rPr>
            </a:br>
            <a:r>
              <a:rPr lang="de-DE" altLang="de-DE" sz="2800" dirty="0">
                <a:effectLst>
                  <a:outerShdw blurRad="38100" dist="38100" dir="2700000" algn="tl">
                    <a:srgbClr val="000000">
                      <a:alpha val="43137"/>
                    </a:srgbClr>
                  </a:outerShdw>
                </a:effectLst>
              </a:rPr>
              <a:t>- Mit Computern steuern</a:t>
            </a:r>
            <a:br>
              <a:rPr lang="de-DE" altLang="de-DE" sz="2800" dirty="0">
                <a:effectLst>
                  <a:outerShdw blurRad="38100" dist="38100" dir="2700000" algn="tl">
                    <a:srgbClr val="000000">
                      <a:alpha val="43137"/>
                    </a:srgbClr>
                  </a:outerShdw>
                </a:effectLst>
              </a:rPr>
            </a:br>
            <a:br>
              <a:rPr lang="de-DE" sz="2800" dirty="0">
                <a:effectLst>
                  <a:outerShdw blurRad="38100" dist="38100" dir="2700000" algn="tl">
                    <a:srgbClr val="000000">
                      <a:alpha val="43137"/>
                    </a:srgbClr>
                  </a:outerShdw>
                </a:effectLst>
              </a:rPr>
            </a:br>
            <a:endParaRPr lang="de-DE" sz="2800" dirty="0">
              <a:solidFill>
                <a:srgbClr val="FF0000"/>
              </a:solidFill>
              <a:effectLst>
                <a:outerShdw blurRad="38100" dist="38100" dir="2700000" algn="tl">
                  <a:srgbClr val="000000">
                    <a:alpha val="43137"/>
                  </a:srgbClr>
                </a:outerShdw>
              </a:effectLst>
            </a:endParaRPr>
          </a:p>
        </p:txBody>
      </p:sp>
      <p:pic>
        <p:nvPicPr>
          <p:cNvPr id="3" name="Grafik 2">
            <a:extLst>
              <a:ext uri="{FF2B5EF4-FFF2-40B4-BE49-F238E27FC236}">
                <a16:creationId xmlns:a16="http://schemas.microsoft.com/office/drawing/2014/main" id="{AF6738DA-8E52-9C40-B1D1-641511575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93"/>
            <a:ext cx="9144000" cy="1538514"/>
          </a:xfrm>
          <a:prstGeom prst="rect">
            <a:avLst/>
          </a:prstGeom>
        </p:spPr>
      </p:pic>
      <p:pic>
        <p:nvPicPr>
          <p:cNvPr id="6" name="Picture 2" descr="C:\Users\Sven Haack\Desktop\P1010110.JPG">
            <a:extLst>
              <a:ext uri="{FF2B5EF4-FFF2-40B4-BE49-F238E27FC236}">
                <a16:creationId xmlns:a16="http://schemas.microsoft.com/office/drawing/2014/main" id="{990DEC2D-F839-3F48-BF41-13827FEF48B5}"/>
              </a:ext>
            </a:extLst>
          </p:cNvPr>
          <p:cNvPicPr>
            <a:picLocks noChangeAspect="1" noChangeArrowheads="1"/>
          </p:cNvPicPr>
          <p:nvPr/>
        </p:nvPicPr>
        <p:blipFill>
          <a:blip r:embed="rId3"/>
          <a:srcRect/>
          <a:stretch>
            <a:fillRect/>
          </a:stretch>
        </p:blipFill>
        <p:spPr bwMode="auto">
          <a:xfrm>
            <a:off x="6515988" y="3236155"/>
            <a:ext cx="1800431" cy="1350151"/>
          </a:xfrm>
          <a:prstGeom prst="rect">
            <a:avLst/>
          </a:prstGeom>
          <a:noFill/>
          <a:ln>
            <a:solidFill>
              <a:schemeClr val="accent1"/>
            </a:solidFill>
          </a:ln>
          <a:effectLst>
            <a:outerShdw blurRad="50800" dist="38100" dir="2700000" algn="tl" rotWithShape="0">
              <a:prstClr val="black">
                <a:alpha val="40000"/>
              </a:prstClr>
            </a:outerShdw>
          </a:effectLst>
        </p:spPr>
      </p:pic>
      <p:pic>
        <p:nvPicPr>
          <p:cNvPr id="7" name="Picture 2" descr="C:\Users\Sven Haack\Desktop\Technikfotos\IMG_0872.JPG">
            <a:extLst>
              <a:ext uri="{FF2B5EF4-FFF2-40B4-BE49-F238E27FC236}">
                <a16:creationId xmlns:a16="http://schemas.microsoft.com/office/drawing/2014/main" id="{4C6B7250-85A4-2D43-924C-BB7C8C70F799}"/>
              </a:ext>
            </a:extLst>
          </p:cNvPr>
          <p:cNvPicPr>
            <a:picLocks noChangeAspect="1" noChangeArrowheads="1"/>
          </p:cNvPicPr>
          <p:nvPr/>
        </p:nvPicPr>
        <p:blipFill>
          <a:blip r:embed="rId4"/>
          <a:srcRect/>
          <a:stretch>
            <a:fillRect/>
          </a:stretch>
        </p:blipFill>
        <p:spPr bwMode="auto">
          <a:xfrm>
            <a:off x="6516217" y="1596623"/>
            <a:ext cx="1800200" cy="1350151"/>
          </a:xfrm>
          <a:prstGeom prst="rect">
            <a:avLst/>
          </a:prstGeom>
          <a:noFill/>
          <a:ln>
            <a:solidFill>
              <a:schemeClr val="accent1"/>
            </a:solidFill>
          </a:ln>
          <a:effectLst>
            <a:outerShdw blurRad="50800" dist="38100" dir="2700000" algn="tl" rotWithShape="0">
              <a:prstClr val="black">
                <a:alpha val="40000"/>
              </a:prstClr>
            </a:outerShdw>
          </a:effectLst>
        </p:spPr>
      </p:pic>
      <p:pic>
        <p:nvPicPr>
          <p:cNvPr id="8" name="Picture 3" descr="C:\Users\Sven Haack\Desktop\Technikfotos\IMG_4717.JPG">
            <a:extLst>
              <a:ext uri="{FF2B5EF4-FFF2-40B4-BE49-F238E27FC236}">
                <a16:creationId xmlns:a16="http://schemas.microsoft.com/office/drawing/2014/main" id="{25558212-60FD-7B4F-8C79-1260035314AA}"/>
              </a:ext>
            </a:extLst>
          </p:cNvPr>
          <p:cNvPicPr>
            <a:picLocks noChangeAspect="1" noChangeArrowheads="1"/>
          </p:cNvPicPr>
          <p:nvPr/>
        </p:nvPicPr>
        <p:blipFill>
          <a:blip r:embed="rId5"/>
          <a:srcRect/>
          <a:stretch>
            <a:fillRect/>
          </a:stretch>
        </p:blipFill>
        <p:spPr bwMode="auto">
          <a:xfrm>
            <a:off x="6559632" y="4875687"/>
            <a:ext cx="1801119" cy="1350151"/>
          </a:xfrm>
          <a:prstGeom prst="rect">
            <a:avLst/>
          </a:prstGeom>
          <a:no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503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51321FB-A701-544F-A46A-6AFB1EFB1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88442">
            <a:off x="902969" y="4322783"/>
            <a:ext cx="1849784" cy="1247871"/>
          </a:xfrm>
          <a:prstGeom prst="rect">
            <a:avLst/>
          </a:prstGeom>
        </p:spPr>
      </p:pic>
      <p:pic>
        <p:nvPicPr>
          <p:cNvPr id="3" name="Grafik 2">
            <a:extLst>
              <a:ext uri="{FF2B5EF4-FFF2-40B4-BE49-F238E27FC236}">
                <a16:creationId xmlns:a16="http://schemas.microsoft.com/office/drawing/2014/main" id="{E0ECEA09-6B32-A749-A51B-51507DC87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21970"/>
            <a:ext cx="9144001" cy="1538515"/>
          </a:xfrm>
          <a:prstGeom prst="rect">
            <a:avLst/>
          </a:prstGeom>
        </p:spPr>
      </p:pic>
      <p:pic>
        <p:nvPicPr>
          <p:cNvPr id="6" name="Grafik 5">
            <a:extLst>
              <a:ext uri="{FF2B5EF4-FFF2-40B4-BE49-F238E27FC236}">
                <a16:creationId xmlns:a16="http://schemas.microsoft.com/office/drawing/2014/main" id="{FA6BB0F6-BCD6-4044-BBD8-D8722FD62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403" y="2444552"/>
            <a:ext cx="4410428" cy="4041243"/>
          </a:xfrm>
          <a:prstGeom prst="rect">
            <a:avLst/>
          </a:prstGeom>
        </p:spPr>
      </p:pic>
      <p:sp>
        <p:nvSpPr>
          <p:cNvPr id="7" name="Titel 7">
            <a:extLst>
              <a:ext uri="{FF2B5EF4-FFF2-40B4-BE49-F238E27FC236}">
                <a16:creationId xmlns:a16="http://schemas.microsoft.com/office/drawing/2014/main" id="{C774B4AB-0B43-6946-A1F3-C421CCC51EED}"/>
              </a:ext>
            </a:extLst>
          </p:cNvPr>
          <p:cNvSpPr txBox="1">
            <a:spLocks/>
          </p:cNvSpPr>
          <p:nvPr/>
        </p:nvSpPr>
        <p:spPr>
          <a:xfrm>
            <a:off x="285490" y="1709313"/>
            <a:ext cx="2767633" cy="1325563"/>
          </a:xfrm>
          <a:prstGeom prst="rect">
            <a:avLst/>
          </a:prstGeom>
        </p:spPr>
        <p:txBody>
          <a:bodyPr>
            <a:normAutofit fontScale="9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377"/>
            <a:r>
              <a:rPr lang="de-DE" b="1" dirty="0"/>
              <a:t>WPU</a:t>
            </a:r>
          </a:p>
          <a:p>
            <a:pPr defTabSz="914377"/>
            <a:r>
              <a:rPr lang="de-DE" b="1" dirty="0"/>
              <a:t>Französisch</a:t>
            </a:r>
            <a:endParaRPr lang="de-DE" dirty="0"/>
          </a:p>
        </p:txBody>
      </p:sp>
      <p:sp>
        <p:nvSpPr>
          <p:cNvPr id="8" name="Textfeld 7">
            <a:extLst>
              <a:ext uri="{FF2B5EF4-FFF2-40B4-BE49-F238E27FC236}">
                <a16:creationId xmlns:a16="http://schemas.microsoft.com/office/drawing/2014/main" id="{73F6B790-8063-2742-81E5-D637060CC9F3}"/>
              </a:ext>
            </a:extLst>
          </p:cNvPr>
          <p:cNvSpPr txBox="1"/>
          <p:nvPr/>
        </p:nvSpPr>
        <p:spPr>
          <a:xfrm>
            <a:off x="428386" y="3261120"/>
            <a:ext cx="2018292" cy="400110"/>
          </a:xfrm>
          <a:prstGeom prst="rect">
            <a:avLst/>
          </a:prstGeom>
          <a:noFill/>
        </p:spPr>
        <p:txBody>
          <a:bodyPr wrap="square" rtlCol="0">
            <a:spAutoFit/>
          </a:bodyPr>
          <a:lstStyle/>
          <a:p>
            <a:r>
              <a:rPr lang="de-DE" sz="2000" b="1" dirty="0" err="1"/>
              <a:t>écouter</a:t>
            </a:r>
            <a:endParaRPr lang="de-DE" sz="2000" b="1" dirty="0"/>
          </a:p>
        </p:txBody>
      </p:sp>
      <p:pic>
        <p:nvPicPr>
          <p:cNvPr id="9" name="Grafik 8">
            <a:extLst>
              <a:ext uri="{FF2B5EF4-FFF2-40B4-BE49-F238E27FC236}">
                <a16:creationId xmlns:a16="http://schemas.microsoft.com/office/drawing/2014/main" id="{43C956F5-0513-E34F-9ED1-70ABC4E110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39089" y="3123963"/>
            <a:ext cx="407849" cy="679751"/>
          </a:xfrm>
          <a:prstGeom prst="rect">
            <a:avLst/>
          </a:prstGeom>
        </p:spPr>
      </p:pic>
      <p:sp>
        <p:nvSpPr>
          <p:cNvPr id="10" name="Textfeld 9">
            <a:extLst>
              <a:ext uri="{FF2B5EF4-FFF2-40B4-BE49-F238E27FC236}">
                <a16:creationId xmlns:a16="http://schemas.microsoft.com/office/drawing/2014/main" id="{BEA04100-A557-ED46-906F-C784BB8EF31F}"/>
              </a:ext>
            </a:extLst>
          </p:cNvPr>
          <p:cNvSpPr txBox="1"/>
          <p:nvPr/>
        </p:nvSpPr>
        <p:spPr>
          <a:xfrm>
            <a:off x="4773870" y="3789639"/>
            <a:ext cx="889603" cy="400110"/>
          </a:xfrm>
          <a:prstGeom prst="rect">
            <a:avLst/>
          </a:prstGeom>
          <a:noFill/>
        </p:spPr>
        <p:txBody>
          <a:bodyPr wrap="square" rtlCol="0">
            <a:spAutoFit/>
          </a:bodyPr>
          <a:lstStyle/>
          <a:p>
            <a:r>
              <a:rPr lang="de-DE" sz="2000" b="1" dirty="0" err="1">
                <a:solidFill>
                  <a:srgbClr val="C00000"/>
                </a:solidFill>
              </a:rPr>
              <a:t>parler</a:t>
            </a:r>
            <a:r>
              <a:rPr lang="de-DE" dirty="0"/>
              <a:t> </a:t>
            </a:r>
          </a:p>
        </p:txBody>
      </p:sp>
      <p:pic>
        <p:nvPicPr>
          <p:cNvPr id="11" name="Grafik 10">
            <a:extLst>
              <a:ext uri="{FF2B5EF4-FFF2-40B4-BE49-F238E27FC236}">
                <a16:creationId xmlns:a16="http://schemas.microsoft.com/office/drawing/2014/main" id="{D60E263B-629A-2642-BFCB-2836BC560D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0384" y="3642426"/>
            <a:ext cx="711239" cy="765459"/>
          </a:xfrm>
          <a:prstGeom prst="rect">
            <a:avLst/>
          </a:prstGeom>
        </p:spPr>
      </p:pic>
      <p:sp>
        <p:nvSpPr>
          <p:cNvPr id="12" name="Textfeld 11">
            <a:extLst>
              <a:ext uri="{FF2B5EF4-FFF2-40B4-BE49-F238E27FC236}">
                <a16:creationId xmlns:a16="http://schemas.microsoft.com/office/drawing/2014/main" id="{DA60186A-A462-3048-8AB3-D9654E439B00}"/>
              </a:ext>
            </a:extLst>
          </p:cNvPr>
          <p:cNvSpPr txBox="1"/>
          <p:nvPr/>
        </p:nvSpPr>
        <p:spPr>
          <a:xfrm>
            <a:off x="7578668" y="5739239"/>
            <a:ext cx="1023976" cy="400110"/>
          </a:xfrm>
          <a:prstGeom prst="rect">
            <a:avLst/>
          </a:prstGeom>
          <a:noFill/>
        </p:spPr>
        <p:txBody>
          <a:bodyPr wrap="square" rtlCol="0">
            <a:spAutoFit/>
          </a:bodyPr>
          <a:lstStyle/>
          <a:p>
            <a:r>
              <a:rPr lang="de-DE" sz="2000" b="1" dirty="0" err="1"/>
              <a:t>écrire</a:t>
            </a:r>
            <a:r>
              <a:rPr lang="de-DE" dirty="0"/>
              <a:t> </a:t>
            </a:r>
          </a:p>
        </p:txBody>
      </p:sp>
      <p:pic>
        <p:nvPicPr>
          <p:cNvPr id="13" name="Grafik 12">
            <a:extLst>
              <a:ext uri="{FF2B5EF4-FFF2-40B4-BE49-F238E27FC236}">
                <a16:creationId xmlns:a16="http://schemas.microsoft.com/office/drawing/2014/main" id="{5F79D586-255C-D143-9488-2E88B91432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7698" y="4804680"/>
            <a:ext cx="1088625" cy="919795"/>
          </a:xfrm>
          <a:prstGeom prst="rect">
            <a:avLst/>
          </a:prstGeom>
        </p:spPr>
      </p:pic>
      <p:sp>
        <p:nvSpPr>
          <p:cNvPr id="14" name="Textfeld 13">
            <a:extLst>
              <a:ext uri="{FF2B5EF4-FFF2-40B4-BE49-F238E27FC236}">
                <a16:creationId xmlns:a16="http://schemas.microsoft.com/office/drawing/2014/main" id="{84738B02-5422-BB4C-BF31-B3885A12762E}"/>
              </a:ext>
            </a:extLst>
          </p:cNvPr>
          <p:cNvSpPr txBox="1"/>
          <p:nvPr/>
        </p:nvSpPr>
        <p:spPr>
          <a:xfrm>
            <a:off x="7640294" y="4923997"/>
            <a:ext cx="1247041" cy="400110"/>
          </a:xfrm>
          <a:prstGeom prst="rect">
            <a:avLst/>
          </a:prstGeom>
          <a:noFill/>
        </p:spPr>
        <p:txBody>
          <a:bodyPr wrap="square" rtlCol="0">
            <a:spAutoFit/>
          </a:bodyPr>
          <a:lstStyle/>
          <a:p>
            <a:r>
              <a:rPr lang="de-DE" sz="2000" dirty="0"/>
              <a:t> </a:t>
            </a:r>
          </a:p>
        </p:txBody>
      </p:sp>
      <p:pic>
        <p:nvPicPr>
          <p:cNvPr id="15" name="Grafik 14">
            <a:extLst>
              <a:ext uri="{FF2B5EF4-FFF2-40B4-BE49-F238E27FC236}">
                <a16:creationId xmlns:a16="http://schemas.microsoft.com/office/drawing/2014/main" id="{25A25A0C-18D1-2D45-B9D3-FC3773B4A1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7813" y="5173405"/>
            <a:ext cx="1527464" cy="572665"/>
          </a:xfrm>
          <a:prstGeom prst="rect">
            <a:avLst/>
          </a:prstGeom>
        </p:spPr>
      </p:pic>
      <p:pic>
        <p:nvPicPr>
          <p:cNvPr id="16" name="Grafik 15">
            <a:extLst>
              <a:ext uri="{FF2B5EF4-FFF2-40B4-BE49-F238E27FC236}">
                <a16:creationId xmlns:a16="http://schemas.microsoft.com/office/drawing/2014/main" id="{001A275B-DD3E-D04E-AF76-F4F7AEF2DF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42281" y="1823808"/>
            <a:ext cx="795009" cy="1065935"/>
          </a:xfrm>
          <a:prstGeom prst="rect">
            <a:avLst/>
          </a:prstGeom>
        </p:spPr>
      </p:pic>
      <p:sp>
        <p:nvSpPr>
          <p:cNvPr id="17" name="Textfeld 16">
            <a:extLst>
              <a:ext uri="{FF2B5EF4-FFF2-40B4-BE49-F238E27FC236}">
                <a16:creationId xmlns:a16="http://schemas.microsoft.com/office/drawing/2014/main" id="{676EFCFF-8736-0D44-8513-E21F1E39230B}"/>
              </a:ext>
            </a:extLst>
          </p:cNvPr>
          <p:cNvSpPr txBox="1"/>
          <p:nvPr/>
        </p:nvSpPr>
        <p:spPr>
          <a:xfrm>
            <a:off x="5049984" y="4509559"/>
            <a:ext cx="377026" cy="369332"/>
          </a:xfrm>
          <a:prstGeom prst="rect">
            <a:avLst/>
          </a:prstGeom>
          <a:noFill/>
        </p:spPr>
        <p:txBody>
          <a:bodyPr wrap="none" rtlCol="0">
            <a:spAutoFit/>
          </a:bodyPr>
          <a:lstStyle/>
          <a:p>
            <a:r>
              <a:rPr lang="de-DE" dirty="0"/>
              <a:t>et</a:t>
            </a:r>
          </a:p>
        </p:txBody>
      </p:sp>
      <p:pic>
        <p:nvPicPr>
          <p:cNvPr id="18" name="Grafik 17">
            <a:extLst>
              <a:ext uri="{FF2B5EF4-FFF2-40B4-BE49-F238E27FC236}">
                <a16:creationId xmlns:a16="http://schemas.microsoft.com/office/drawing/2014/main" id="{7EB0B5D3-FE02-5E4E-A4B2-5D1D5263CB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3122" y="5845826"/>
            <a:ext cx="866987" cy="866987"/>
          </a:xfrm>
          <a:prstGeom prst="rect">
            <a:avLst/>
          </a:prstGeom>
        </p:spPr>
      </p:pic>
      <p:sp>
        <p:nvSpPr>
          <p:cNvPr id="19" name="Textfeld 18">
            <a:extLst>
              <a:ext uri="{FF2B5EF4-FFF2-40B4-BE49-F238E27FC236}">
                <a16:creationId xmlns:a16="http://schemas.microsoft.com/office/drawing/2014/main" id="{2A97B98C-DC00-F046-9BE7-88F58083018E}"/>
              </a:ext>
            </a:extLst>
          </p:cNvPr>
          <p:cNvSpPr txBox="1"/>
          <p:nvPr/>
        </p:nvSpPr>
        <p:spPr>
          <a:xfrm>
            <a:off x="1226308" y="4629776"/>
            <a:ext cx="609391" cy="400110"/>
          </a:xfrm>
          <a:prstGeom prst="rect">
            <a:avLst/>
          </a:prstGeom>
          <a:noFill/>
        </p:spPr>
        <p:txBody>
          <a:bodyPr wrap="square" rtlCol="0">
            <a:spAutoFit/>
          </a:bodyPr>
          <a:lstStyle/>
          <a:p>
            <a:r>
              <a:rPr lang="de-DE" sz="2000" b="1" dirty="0" err="1">
                <a:solidFill>
                  <a:srgbClr val="C00000"/>
                </a:solidFill>
              </a:rPr>
              <a:t>lire</a:t>
            </a:r>
            <a:endParaRPr lang="de-DE" sz="2000" b="1" dirty="0">
              <a:solidFill>
                <a:srgbClr val="C00000"/>
              </a:solidFill>
            </a:endParaRPr>
          </a:p>
        </p:txBody>
      </p:sp>
      <p:pic>
        <p:nvPicPr>
          <p:cNvPr id="20" name="Grafik 19">
            <a:extLst>
              <a:ext uri="{FF2B5EF4-FFF2-40B4-BE49-F238E27FC236}">
                <a16:creationId xmlns:a16="http://schemas.microsoft.com/office/drawing/2014/main" id="{79584A9E-30E6-DB4D-9F89-5E7C886CCE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88691" y="3356884"/>
            <a:ext cx="961741" cy="758875"/>
          </a:xfrm>
          <a:prstGeom prst="rect">
            <a:avLst/>
          </a:prstGeom>
        </p:spPr>
      </p:pic>
      <p:sp>
        <p:nvSpPr>
          <p:cNvPr id="21" name="Textfeld 20">
            <a:extLst>
              <a:ext uri="{FF2B5EF4-FFF2-40B4-BE49-F238E27FC236}">
                <a16:creationId xmlns:a16="http://schemas.microsoft.com/office/drawing/2014/main" id="{804C9A1D-066A-C049-8977-5A217F67DA96}"/>
              </a:ext>
            </a:extLst>
          </p:cNvPr>
          <p:cNvSpPr txBox="1"/>
          <p:nvPr/>
        </p:nvSpPr>
        <p:spPr>
          <a:xfrm>
            <a:off x="7146019" y="4189749"/>
            <a:ext cx="1524404" cy="400110"/>
          </a:xfrm>
          <a:prstGeom prst="rect">
            <a:avLst/>
          </a:prstGeom>
          <a:noFill/>
        </p:spPr>
        <p:txBody>
          <a:bodyPr wrap="square" rtlCol="0">
            <a:spAutoFit/>
          </a:bodyPr>
          <a:lstStyle/>
          <a:p>
            <a:r>
              <a:rPr lang="de-DE" sz="2000" b="1" dirty="0" err="1"/>
              <a:t>regarder</a:t>
            </a:r>
            <a:endParaRPr lang="de-DE" sz="2000" b="1" dirty="0"/>
          </a:p>
        </p:txBody>
      </p:sp>
      <p:sp>
        <p:nvSpPr>
          <p:cNvPr id="22" name="Textfeld 21">
            <a:extLst>
              <a:ext uri="{FF2B5EF4-FFF2-40B4-BE49-F238E27FC236}">
                <a16:creationId xmlns:a16="http://schemas.microsoft.com/office/drawing/2014/main" id="{B7D31AEA-5DE7-F547-BFD4-2D4D1FA55332}"/>
              </a:ext>
            </a:extLst>
          </p:cNvPr>
          <p:cNvSpPr txBox="1"/>
          <p:nvPr/>
        </p:nvSpPr>
        <p:spPr>
          <a:xfrm>
            <a:off x="4357088" y="4826092"/>
            <a:ext cx="1306387" cy="400110"/>
          </a:xfrm>
          <a:prstGeom prst="rect">
            <a:avLst/>
          </a:prstGeom>
          <a:noFill/>
        </p:spPr>
        <p:txBody>
          <a:bodyPr wrap="square" rtlCol="0">
            <a:spAutoFit/>
          </a:bodyPr>
          <a:lstStyle/>
          <a:p>
            <a:r>
              <a:rPr lang="de-DE" sz="2000" b="1" dirty="0" err="1">
                <a:solidFill>
                  <a:schemeClr val="accent2">
                    <a:lumMod val="75000"/>
                  </a:schemeClr>
                </a:solidFill>
              </a:rPr>
              <a:t>s‘amuser</a:t>
            </a:r>
            <a:r>
              <a:rPr lang="de-DE" sz="2000" dirty="0">
                <a:solidFill>
                  <a:schemeClr val="accent2">
                    <a:lumMod val="75000"/>
                  </a:schemeClr>
                </a:solidFill>
              </a:rPr>
              <a:t> </a:t>
            </a:r>
          </a:p>
        </p:txBody>
      </p:sp>
      <p:sp>
        <p:nvSpPr>
          <p:cNvPr id="23" name="Textfeld 22">
            <a:extLst>
              <a:ext uri="{FF2B5EF4-FFF2-40B4-BE49-F238E27FC236}">
                <a16:creationId xmlns:a16="http://schemas.microsoft.com/office/drawing/2014/main" id="{D24B0957-B199-794B-B7A7-6C6C608E28A5}"/>
              </a:ext>
            </a:extLst>
          </p:cNvPr>
          <p:cNvSpPr txBox="1"/>
          <p:nvPr/>
        </p:nvSpPr>
        <p:spPr>
          <a:xfrm>
            <a:off x="5425795" y="1649664"/>
            <a:ext cx="2749471" cy="1200329"/>
          </a:xfrm>
          <a:prstGeom prst="rect">
            <a:avLst/>
          </a:prstGeom>
          <a:noFill/>
        </p:spPr>
        <p:txBody>
          <a:bodyPr wrap="none" rtlCol="0">
            <a:spAutoFit/>
          </a:bodyPr>
          <a:lstStyle/>
          <a:p>
            <a:r>
              <a:rPr lang="de-DE" dirty="0"/>
              <a:t> </a:t>
            </a:r>
            <a:r>
              <a:rPr lang="de-DE" sz="3600" dirty="0">
                <a:solidFill>
                  <a:schemeClr val="tx1"/>
                </a:solidFill>
              </a:rPr>
              <a:t>Salut et </a:t>
            </a:r>
          </a:p>
          <a:p>
            <a:r>
              <a:rPr lang="de-DE" sz="3600" dirty="0" err="1">
                <a:solidFill>
                  <a:schemeClr val="tx1"/>
                </a:solidFill>
              </a:rPr>
              <a:t>bon</a:t>
            </a:r>
            <a:r>
              <a:rPr lang="de-DE" sz="3600" dirty="0">
                <a:solidFill>
                  <a:schemeClr val="tx1"/>
                </a:solidFill>
              </a:rPr>
              <a:t> </a:t>
            </a:r>
            <a:r>
              <a:rPr lang="de-DE" sz="3600" dirty="0" err="1">
                <a:solidFill>
                  <a:schemeClr val="tx1"/>
                </a:solidFill>
              </a:rPr>
              <a:t>courage</a:t>
            </a:r>
            <a:endParaRPr lang="de-DE" sz="3600" dirty="0">
              <a:solidFill>
                <a:schemeClr val="tx1"/>
              </a:solidFill>
            </a:endParaRPr>
          </a:p>
        </p:txBody>
      </p:sp>
    </p:spTree>
    <p:extLst>
      <p:ext uri="{BB962C8B-B14F-4D97-AF65-F5344CB8AC3E}">
        <p14:creationId xmlns:p14="http://schemas.microsoft.com/office/powerpoint/2010/main" val="39298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3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1000" fill="hold"/>
                                        <p:tgtEl>
                                          <p:spTgt spid="21"/>
                                        </p:tgtEl>
                                        <p:attrNameLst>
                                          <p:attrName>ppt_w</p:attrName>
                                        </p:attrNameLst>
                                      </p:cBhvr>
                                      <p:tavLst>
                                        <p:tav tm="0">
                                          <p:val>
                                            <p:fltVal val="0"/>
                                          </p:val>
                                        </p:tav>
                                        <p:tav tm="100000">
                                          <p:val>
                                            <p:strVal val="#ppt_w"/>
                                          </p:val>
                                        </p:tav>
                                      </p:tavLst>
                                    </p:anim>
                                    <p:anim calcmode="lin" valueType="num">
                                      <p:cBhvr>
                                        <p:cTn id="24" dur="1000" fill="hold"/>
                                        <p:tgtEl>
                                          <p:spTgt spid="21"/>
                                        </p:tgtEl>
                                        <p:attrNameLst>
                                          <p:attrName>ppt_h</p:attrName>
                                        </p:attrNameLst>
                                      </p:cBhvr>
                                      <p:tavLst>
                                        <p:tav tm="0">
                                          <p:val>
                                            <p:fltVal val="0"/>
                                          </p:val>
                                        </p:tav>
                                        <p:tav tm="100000">
                                          <p:val>
                                            <p:strVal val="#ppt_h"/>
                                          </p:val>
                                        </p:tav>
                                      </p:tavLst>
                                    </p:anim>
                                    <p:anim calcmode="lin" valueType="num">
                                      <p:cBhvr>
                                        <p:cTn id="25" dur="1000" fill="hold"/>
                                        <p:tgtEl>
                                          <p:spTgt spid="21"/>
                                        </p:tgtEl>
                                        <p:attrNameLst>
                                          <p:attrName>style.rotation</p:attrName>
                                        </p:attrNameLst>
                                      </p:cBhvr>
                                      <p:tavLst>
                                        <p:tav tm="0">
                                          <p:val>
                                            <p:fltVal val="90"/>
                                          </p:val>
                                        </p:tav>
                                        <p:tav tm="100000">
                                          <p:val>
                                            <p:fltVal val="0"/>
                                          </p:val>
                                        </p:tav>
                                      </p:tavLst>
                                    </p:anim>
                                    <p:animEffect transition="in" filter="fade">
                                      <p:cBhvr>
                                        <p:cTn id="26" dur="1000"/>
                                        <p:tgtEl>
                                          <p:spTgt spid="21"/>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1000" fill="hold"/>
                                        <p:tgtEl>
                                          <p:spTgt spid="22"/>
                                        </p:tgtEl>
                                        <p:attrNameLst>
                                          <p:attrName>ppt_w</p:attrName>
                                        </p:attrNameLst>
                                      </p:cBhvr>
                                      <p:tavLst>
                                        <p:tav tm="0">
                                          <p:val>
                                            <p:fltVal val="0"/>
                                          </p:val>
                                        </p:tav>
                                        <p:tav tm="100000">
                                          <p:val>
                                            <p:strVal val="#ppt_w"/>
                                          </p:val>
                                        </p:tav>
                                      </p:tavLst>
                                    </p:anim>
                                    <p:anim calcmode="lin" valueType="num">
                                      <p:cBhvr>
                                        <p:cTn id="54" dur="1000" fill="hold"/>
                                        <p:tgtEl>
                                          <p:spTgt spid="22"/>
                                        </p:tgtEl>
                                        <p:attrNameLst>
                                          <p:attrName>ppt_h</p:attrName>
                                        </p:attrNameLst>
                                      </p:cBhvr>
                                      <p:tavLst>
                                        <p:tav tm="0">
                                          <p:val>
                                            <p:fltVal val="0"/>
                                          </p:val>
                                        </p:tav>
                                        <p:tav tm="100000">
                                          <p:val>
                                            <p:strVal val="#ppt_h"/>
                                          </p:val>
                                        </p:tav>
                                      </p:tavLst>
                                    </p:anim>
                                    <p:anim calcmode="lin" valueType="num">
                                      <p:cBhvr>
                                        <p:cTn id="55" dur="1000" fill="hold"/>
                                        <p:tgtEl>
                                          <p:spTgt spid="22"/>
                                        </p:tgtEl>
                                        <p:attrNameLst>
                                          <p:attrName>style.rotation</p:attrName>
                                        </p:attrNameLst>
                                      </p:cBhvr>
                                      <p:tavLst>
                                        <p:tav tm="0">
                                          <p:val>
                                            <p:fltVal val="90"/>
                                          </p:val>
                                        </p:tav>
                                        <p:tav tm="100000">
                                          <p:val>
                                            <p:fltVal val="0"/>
                                          </p:val>
                                        </p:tav>
                                      </p:tavLst>
                                    </p:anim>
                                    <p:animEffect transition="in" filter="fade">
                                      <p:cBhvr>
                                        <p:cTn id="56" dur="1000"/>
                                        <p:tgtEl>
                                          <p:spTgt spid="22"/>
                                        </p:tgtEl>
                                      </p:cBhvr>
                                    </p:animEffect>
                                  </p:childTnLst>
                                </p:cTn>
                              </p:par>
                              <p:par>
                                <p:cTn id="57" presetID="26"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80">
                                          <p:stCondLst>
                                            <p:cond delay="0"/>
                                          </p:stCondLst>
                                        </p:cTn>
                                        <p:tgtEl>
                                          <p:spTgt spid="9"/>
                                        </p:tgtEl>
                                      </p:cBhvr>
                                    </p:animEffect>
                                    <p:anim calcmode="lin" valueType="num">
                                      <p:cBhvr>
                                        <p:cTn id="6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5" dur="26">
                                          <p:stCondLst>
                                            <p:cond delay="650"/>
                                          </p:stCondLst>
                                        </p:cTn>
                                        <p:tgtEl>
                                          <p:spTgt spid="9"/>
                                        </p:tgtEl>
                                      </p:cBhvr>
                                      <p:to x="100000" y="60000"/>
                                    </p:animScale>
                                    <p:animScale>
                                      <p:cBhvr>
                                        <p:cTn id="66" dur="166" decel="50000">
                                          <p:stCondLst>
                                            <p:cond delay="676"/>
                                          </p:stCondLst>
                                        </p:cTn>
                                        <p:tgtEl>
                                          <p:spTgt spid="9"/>
                                        </p:tgtEl>
                                      </p:cBhvr>
                                      <p:to x="100000" y="100000"/>
                                    </p:animScale>
                                    <p:animScale>
                                      <p:cBhvr>
                                        <p:cTn id="67" dur="26">
                                          <p:stCondLst>
                                            <p:cond delay="1312"/>
                                          </p:stCondLst>
                                        </p:cTn>
                                        <p:tgtEl>
                                          <p:spTgt spid="9"/>
                                        </p:tgtEl>
                                      </p:cBhvr>
                                      <p:to x="100000" y="80000"/>
                                    </p:animScale>
                                    <p:animScale>
                                      <p:cBhvr>
                                        <p:cTn id="68" dur="166" decel="50000">
                                          <p:stCondLst>
                                            <p:cond delay="1338"/>
                                          </p:stCondLst>
                                        </p:cTn>
                                        <p:tgtEl>
                                          <p:spTgt spid="9"/>
                                        </p:tgtEl>
                                      </p:cBhvr>
                                      <p:to x="100000" y="100000"/>
                                    </p:animScale>
                                    <p:animScale>
                                      <p:cBhvr>
                                        <p:cTn id="69" dur="26">
                                          <p:stCondLst>
                                            <p:cond delay="1642"/>
                                          </p:stCondLst>
                                        </p:cTn>
                                        <p:tgtEl>
                                          <p:spTgt spid="9"/>
                                        </p:tgtEl>
                                      </p:cBhvr>
                                      <p:to x="100000" y="90000"/>
                                    </p:animScale>
                                    <p:animScale>
                                      <p:cBhvr>
                                        <p:cTn id="70" dur="166" decel="50000">
                                          <p:stCondLst>
                                            <p:cond delay="1668"/>
                                          </p:stCondLst>
                                        </p:cTn>
                                        <p:tgtEl>
                                          <p:spTgt spid="9"/>
                                        </p:tgtEl>
                                      </p:cBhvr>
                                      <p:to x="100000" y="100000"/>
                                    </p:animScale>
                                    <p:animScale>
                                      <p:cBhvr>
                                        <p:cTn id="71" dur="26">
                                          <p:stCondLst>
                                            <p:cond delay="1808"/>
                                          </p:stCondLst>
                                        </p:cTn>
                                        <p:tgtEl>
                                          <p:spTgt spid="9"/>
                                        </p:tgtEl>
                                      </p:cBhvr>
                                      <p:to x="100000" y="95000"/>
                                    </p:animScale>
                                    <p:animScale>
                                      <p:cBhvr>
                                        <p:cTn id="72" dur="166" decel="50000">
                                          <p:stCondLst>
                                            <p:cond delay="1834"/>
                                          </p:stCondLst>
                                        </p:cTn>
                                        <p:tgtEl>
                                          <p:spTgt spid="9"/>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down)">
                                      <p:cBhvr>
                                        <p:cTn id="75" dur="580">
                                          <p:stCondLst>
                                            <p:cond delay="0"/>
                                          </p:stCondLst>
                                        </p:cTn>
                                        <p:tgtEl>
                                          <p:spTgt spid="2"/>
                                        </p:tgtEl>
                                      </p:cBhvr>
                                    </p:animEffect>
                                    <p:anim calcmode="lin" valueType="num">
                                      <p:cBhvr>
                                        <p:cTn id="7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81" dur="26">
                                          <p:stCondLst>
                                            <p:cond delay="650"/>
                                          </p:stCondLst>
                                        </p:cTn>
                                        <p:tgtEl>
                                          <p:spTgt spid="2"/>
                                        </p:tgtEl>
                                      </p:cBhvr>
                                      <p:to x="100000" y="60000"/>
                                    </p:animScale>
                                    <p:animScale>
                                      <p:cBhvr>
                                        <p:cTn id="82" dur="166" decel="50000">
                                          <p:stCondLst>
                                            <p:cond delay="676"/>
                                          </p:stCondLst>
                                        </p:cTn>
                                        <p:tgtEl>
                                          <p:spTgt spid="2"/>
                                        </p:tgtEl>
                                      </p:cBhvr>
                                      <p:to x="100000" y="100000"/>
                                    </p:animScale>
                                    <p:animScale>
                                      <p:cBhvr>
                                        <p:cTn id="83" dur="26">
                                          <p:stCondLst>
                                            <p:cond delay="1312"/>
                                          </p:stCondLst>
                                        </p:cTn>
                                        <p:tgtEl>
                                          <p:spTgt spid="2"/>
                                        </p:tgtEl>
                                      </p:cBhvr>
                                      <p:to x="100000" y="80000"/>
                                    </p:animScale>
                                    <p:animScale>
                                      <p:cBhvr>
                                        <p:cTn id="84" dur="166" decel="50000">
                                          <p:stCondLst>
                                            <p:cond delay="1338"/>
                                          </p:stCondLst>
                                        </p:cTn>
                                        <p:tgtEl>
                                          <p:spTgt spid="2"/>
                                        </p:tgtEl>
                                      </p:cBhvr>
                                      <p:to x="100000" y="100000"/>
                                    </p:animScale>
                                    <p:animScale>
                                      <p:cBhvr>
                                        <p:cTn id="85" dur="26">
                                          <p:stCondLst>
                                            <p:cond delay="1642"/>
                                          </p:stCondLst>
                                        </p:cTn>
                                        <p:tgtEl>
                                          <p:spTgt spid="2"/>
                                        </p:tgtEl>
                                      </p:cBhvr>
                                      <p:to x="100000" y="90000"/>
                                    </p:animScale>
                                    <p:animScale>
                                      <p:cBhvr>
                                        <p:cTn id="86" dur="166" decel="50000">
                                          <p:stCondLst>
                                            <p:cond delay="1668"/>
                                          </p:stCondLst>
                                        </p:cTn>
                                        <p:tgtEl>
                                          <p:spTgt spid="2"/>
                                        </p:tgtEl>
                                      </p:cBhvr>
                                      <p:to x="100000" y="100000"/>
                                    </p:animScale>
                                    <p:animScale>
                                      <p:cBhvr>
                                        <p:cTn id="87" dur="26">
                                          <p:stCondLst>
                                            <p:cond delay="1808"/>
                                          </p:stCondLst>
                                        </p:cTn>
                                        <p:tgtEl>
                                          <p:spTgt spid="2"/>
                                        </p:tgtEl>
                                      </p:cBhvr>
                                      <p:to x="100000" y="95000"/>
                                    </p:animScale>
                                    <p:animScale>
                                      <p:cBhvr>
                                        <p:cTn id="88" dur="166" decel="50000">
                                          <p:stCondLst>
                                            <p:cond delay="1834"/>
                                          </p:stCondLst>
                                        </p:cTn>
                                        <p:tgtEl>
                                          <p:spTgt spid="2"/>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down)">
                                      <p:cBhvr>
                                        <p:cTn id="91" dur="580">
                                          <p:stCondLst>
                                            <p:cond delay="0"/>
                                          </p:stCondLst>
                                        </p:cTn>
                                        <p:tgtEl>
                                          <p:spTgt spid="20"/>
                                        </p:tgtEl>
                                      </p:cBhvr>
                                    </p:animEffect>
                                    <p:anim calcmode="lin" valueType="num">
                                      <p:cBhvr>
                                        <p:cTn id="9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7" dur="26">
                                          <p:stCondLst>
                                            <p:cond delay="650"/>
                                          </p:stCondLst>
                                        </p:cTn>
                                        <p:tgtEl>
                                          <p:spTgt spid="20"/>
                                        </p:tgtEl>
                                      </p:cBhvr>
                                      <p:to x="100000" y="60000"/>
                                    </p:animScale>
                                    <p:animScale>
                                      <p:cBhvr>
                                        <p:cTn id="98" dur="166" decel="50000">
                                          <p:stCondLst>
                                            <p:cond delay="676"/>
                                          </p:stCondLst>
                                        </p:cTn>
                                        <p:tgtEl>
                                          <p:spTgt spid="20"/>
                                        </p:tgtEl>
                                      </p:cBhvr>
                                      <p:to x="100000" y="100000"/>
                                    </p:animScale>
                                    <p:animScale>
                                      <p:cBhvr>
                                        <p:cTn id="99" dur="26">
                                          <p:stCondLst>
                                            <p:cond delay="1312"/>
                                          </p:stCondLst>
                                        </p:cTn>
                                        <p:tgtEl>
                                          <p:spTgt spid="20"/>
                                        </p:tgtEl>
                                      </p:cBhvr>
                                      <p:to x="100000" y="80000"/>
                                    </p:animScale>
                                    <p:animScale>
                                      <p:cBhvr>
                                        <p:cTn id="100" dur="166" decel="50000">
                                          <p:stCondLst>
                                            <p:cond delay="1338"/>
                                          </p:stCondLst>
                                        </p:cTn>
                                        <p:tgtEl>
                                          <p:spTgt spid="20"/>
                                        </p:tgtEl>
                                      </p:cBhvr>
                                      <p:to x="100000" y="100000"/>
                                    </p:animScale>
                                    <p:animScale>
                                      <p:cBhvr>
                                        <p:cTn id="101" dur="26">
                                          <p:stCondLst>
                                            <p:cond delay="1642"/>
                                          </p:stCondLst>
                                        </p:cTn>
                                        <p:tgtEl>
                                          <p:spTgt spid="20"/>
                                        </p:tgtEl>
                                      </p:cBhvr>
                                      <p:to x="100000" y="90000"/>
                                    </p:animScale>
                                    <p:animScale>
                                      <p:cBhvr>
                                        <p:cTn id="102" dur="166" decel="50000">
                                          <p:stCondLst>
                                            <p:cond delay="1668"/>
                                          </p:stCondLst>
                                        </p:cTn>
                                        <p:tgtEl>
                                          <p:spTgt spid="20"/>
                                        </p:tgtEl>
                                      </p:cBhvr>
                                      <p:to x="100000" y="100000"/>
                                    </p:animScale>
                                    <p:animScale>
                                      <p:cBhvr>
                                        <p:cTn id="103" dur="26">
                                          <p:stCondLst>
                                            <p:cond delay="1808"/>
                                          </p:stCondLst>
                                        </p:cTn>
                                        <p:tgtEl>
                                          <p:spTgt spid="20"/>
                                        </p:tgtEl>
                                      </p:cBhvr>
                                      <p:to x="100000" y="95000"/>
                                    </p:animScale>
                                    <p:animScale>
                                      <p:cBhvr>
                                        <p:cTn id="104" dur="166" decel="50000">
                                          <p:stCondLst>
                                            <p:cond delay="1834"/>
                                          </p:stCondLst>
                                        </p:cTn>
                                        <p:tgtEl>
                                          <p:spTgt spid="20"/>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down)">
                                      <p:cBhvr>
                                        <p:cTn id="107" dur="580">
                                          <p:stCondLst>
                                            <p:cond delay="0"/>
                                          </p:stCondLst>
                                        </p:cTn>
                                        <p:tgtEl>
                                          <p:spTgt spid="13"/>
                                        </p:tgtEl>
                                      </p:cBhvr>
                                    </p:animEffect>
                                    <p:anim calcmode="lin" valueType="num">
                                      <p:cBhvr>
                                        <p:cTn id="10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13" dur="26">
                                          <p:stCondLst>
                                            <p:cond delay="650"/>
                                          </p:stCondLst>
                                        </p:cTn>
                                        <p:tgtEl>
                                          <p:spTgt spid="13"/>
                                        </p:tgtEl>
                                      </p:cBhvr>
                                      <p:to x="100000" y="60000"/>
                                    </p:animScale>
                                    <p:animScale>
                                      <p:cBhvr>
                                        <p:cTn id="114" dur="166" decel="50000">
                                          <p:stCondLst>
                                            <p:cond delay="676"/>
                                          </p:stCondLst>
                                        </p:cTn>
                                        <p:tgtEl>
                                          <p:spTgt spid="13"/>
                                        </p:tgtEl>
                                      </p:cBhvr>
                                      <p:to x="100000" y="100000"/>
                                    </p:animScale>
                                    <p:animScale>
                                      <p:cBhvr>
                                        <p:cTn id="115" dur="26">
                                          <p:stCondLst>
                                            <p:cond delay="1312"/>
                                          </p:stCondLst>
                                        </p:cTn>
                                        <p:tgtEl>
                                          <p:spTgt spid="13"/>
                                        </p:tgtEl>
                                      </p:cBhvr>
                                      <p:to x="100000" y="80000"/>
                                    </p:animScale>
                                    <p:animScale>
                                      <p:cBhvr>
                                        <p:cTn id="116" dur="166" decel="50000">
                                          <p:stCondLst>
                                            <p:cond delay="1338"/>
                                          </p:stCondLst>
                                        </p:cTn>
                                        <p:tgtEl>
                                          <p:spTgt spid="13"/>
                                        </p:tgtEl>
                                      </p:cBhvr>
                                      <p:to x="100000" y="100000"/>
                                    </p:animScale>
                                    <p:animScale>
                                      <p:cBhvr>
                                        <p:cTn id="117" dur="26">
                                          <p:stCondLst>
                                            <p:cond delay="1642"/>
                                          </p:stCondLst>
                                        </p:cTn>
                                        <p:tgtEl>
                                          <p:spTgt spid="13"/>
                                        </p:tgtEl>
                                      </p:cBhvr>
                                      <p:to x="100000" y="90000"/>
                                    </p:animScale>
                                    <p:animScale>
                                      <p:cBhvr>
                                        <p:cTn id="118" dur="166" decel="50000">
                                          <p:stCondLst>
                                            <p:cond delay="1668"/>
                                          </p:stCondLst>
                                        </p:cTn>
                                        <p:tgtEl>
                                          <p:spTgt spid="13"/>
                                        </p:tgtEl>
                                      </p:cBhvr>
                                      <p:to x="100000" y="100000"/>
                                    </p:animScale>
                                    <p:animScale>
                                      <p:cBhvr>
                                        <p:cTn id="119" dur="26">
                                          <p:stCondLst>
                                            <p:cond delay="1808"/>
                                          </p:stCondLst>
                                        </p:cTn>
                                        <p:tgtEl>
                                          <p:spTgt spid="13"/>
                                        </p:tgtEl>
                                      </p:cBhvr>
                                      <p:to x="100000" y="95000"/>
                                    </p:animScale>
                                    <p:animScale>
                                      <p:cBhvr>
                                        <p:cTn id="120" dur="166" decel="50000">
                                          <p:stCondLst>
                                            <p:cond delay="1834"/>
                                          </p:stCondLst>
                                        </p:cTn>
                                        <p:tgtEl>
                                          <p:spTgt spid="13"/>
                                        </p:tgtEl>
                                      </p:cBhvr>
                                      <p:to x="100000" y="100000"/>
                                    </p:animScale>
                                  </p:childTnLst>
                                </p:cTn>
                              </p:par>
                              <p:par>
                                <p:cTn id="121" presetID="26" presetClass="entr" presetSubtype="0"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wipe(down)">
                                      <p:cBhvr>
                                        <p:cTn id="123" dur="580">
                                          <p:stCondLst>
                                            <p:cond delay="0"/>
                                          </p:stCondLst>
                                        </p:cTn>
                                        <p:tgtEl>
                                          <p:spTgt spid="11"/>
                                        </p:tgtEl>
                                      </p:cBhvr>
                                    </p:animEffect>
                                    <p:anim calcmode="lin" valueType="num">
                                      <p:cBhvr>
                                        <p:cTn id="1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9" dur="26">
                                          <p:stCondLst>
                                            <p:cond delay="650"/>
                                          </p:stCondLst>
                                        </p:cTn>
                                        <p:tgtEl>
                                          <p:spTgt spid="11"/>
                                        </p:tgtEl>
                                      </p:cBhvr>
                                      <p:to x="100000" y="60000"/>
                                    </p:animScale>
                                    <p:animScale>
                                      <p:cBhvr>
                                        <p:cTn id="130" dur="166" decel="50000">
                                          <p:stCondLst>
                                            <p:cond delay="676"/>
                                          </p:stCondLst>
                                        </p:cTn>
                                        <p:tgtEl>
                                          <p:spTgt spid="11"/>
                                        </p:tgtEl>
                                      </p:cBhvr>
                                      <p:to x="100000" y="100000"/>
                                    </p:animScale>
                                    <p:animScale>
                                      <p:cBhvr>
                                        <p:cTn id="131" dur="26">
                                          <p:stCondLst>
                                            <p:cond delay="1312"/>
                                          </p:stCondLst>
                                        </p:cTn>
                                        <p:tgtEl>
                                          <p:spTgt spid="11"/>
                                        </p:tgtEl>
                                      </p:cBhvr>
                                      <p:to x="100000" y="80000"/>
                                    </p:animScale>
                                    <p:animScale>
                                      <p:cBhvr>
                                        <p:cTn id="132" dur="166" decel="50000">
                                          <p:stCondLst>
                                            <p:cond delay="1338"/>
                                          </p:stCondLst>
                                        </p:cTn>
                                        <p:tgtEl>
                                          <p:spTgt spid="11"/>
                                        </p:tgtEl>
                                      </p:cBhvr>
                                      <p:to x="100000" y="100000"/>
                                    </p:animScale>
                                    <p:animScale>
                                      <p:cBhvr>
                                        <p:cTn id="133" dur="26">
                                          <p:stCondLst>
                                            <p:cond delay="1642"/>
                                          </p:stCondLst>
                                        </p:cTn>
                                        <p:tgtEl>
                                          <p:spTgt spid="11"/>
                                        </p:tgtEl>
                                      </p:cBhvr>
                                      <p:to x="100000" y="90000"/>
                                    </p:animScale>
                                    <p:animScale>
                                      <p:cBhvr>
                                        <p:cTn id="134" dur="166" decel="50000">
                                          <p:stCondLst>
                                            <p:cond delay="1668"/>
                                          </p:stCondLst>
                                        </p:cTn>
                                        <p:tgtEl>
                                          <p:spTgt spid="11"/>
                                        </p:tgtEl>
                                      </p:cBhvr>
                                      <p:to x="100000" y="100000"/>
                                    </p:animScale>
                                    <p:animScale>
                                      <p:cBhvr>
                                        <p:cTn id="135" dur="26">
                                          <p:stCondLst>
                                            <p:cond delay="1808"/>
                                          </p:stCondLst>
                                        </p:cTn>
                                        <p:tgtEl>
                                          <p:spTgt spid="11"/>
                                        </p:tgtEl>
                                      </p:cBhvr>
                                      <p:to x="100000" y="95000"/>
                                    </p:animScale>
                                    <p:animScale>
                                      <p:cBhvr>
                                        <p:cTn id="136" dur="166" decel="50000">
                                          <p:stCondLst>
                                            <p:cond delay="1834"/>
                                          </p:stCondLst>
                                        </p:cTn>
                                        <p:tgtEl>
                                          <p:spTgt spid="11"/>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15"/>
                                        </p:tgtEl>
                                        <p:attrNameLst>
                                          <p:attrName>style.visibility</p:attrName>
                                        </p:attrNameLst>
                                      </p:cBhvr>
                                      <p:to>
                                        <p:strVal val="visible"/>
                                      </p:to>
                                    </p:set>
                                    <p:animEffect transition="in" filter="wipe(down)">
                                      <p:cBhvr>
                                        <p:cTn id="139" dur="580">
                                          <p:stCondLst>
                                            <p:cond delay="0"/>
                                          </p:stCondLst>
                                        </p:cTn>
                                        <p:tgtEl>
                                          <p:spTgt spid="15"/>
                                        </p:tgtEl>
                                      </p:cBhvr>
                                    </p:animEffect>
                                    <p:anim calcmode="lin" valueType="num">
                                      <p:cBhvr>
                                        <p:cTn id="14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5" dur="26">
                                          <p:stCondLst>
                                            <p:cond delay="650"/>
                                          </p:stCondLst>
                                        </p:cTn>
                                        <p:tgtEl>
                                          <p:spTgt spid="15"/>
                                        </p:tgtEl>
                                      </p:cBhvr>
                                      <p:to x="100000" y="60000"/>
                                    </p:animScale>
                                    <p:animScale>
                                      <p:cBhvr>
                                        <p:cTn id="146" dur="166" decel="50000">
                                          <p:stCondLst>
                                            <p:cond delay="676"/>
                                          </p:stCondLst>
                                        </p:cTn>
                                        <p:tgtEl>
                                          <p:spTgt spid="15"/>
                                        </p:tgtEl>
                                      </p:cBhvr>
                                      <p:to x="100000" y="100000"/>
                                    </p:animScale>
                                    <p:animScale>
                                      <p:cBhvr>
                                        <p:cTn id="147" dur="26">
                                          <p:stCondLst>
                                            <p:cond delay="1312"/>
                                          </p:stCondLst>
                                        </p:cTn>
                                        <p:tgtEl>
                                          <p:spTgt spid="15"/>
                                        </p:tgtEl>
                                      </p:cBhvr>
                                      <p:to x="100000" y="80000"/>
                                    </p:animScale>
                                    <p:animScale>
                                      <p:cBhvr>
                                        <p:cTn id="148" dur="166" decel="50000">
                                          <p:stCondLst>
                                            <p:cond delay="1338"/>
                                          </p:stCondLst>
                                        </p:cTn>
                                        <p:tgtEl>
                                          <p:spTgt spid="15"/>
                                        </p:tgtEl>
                                      </p:cBhvr>
                                      <p:to x="100000" y="100000"/>
                                    </p:animScale>
                                    <p:animScale>
                                      <p:cBhvr>
                                        <p:cTn id="149" dur="26">
                                          <p:stCondLst>
                                            <p:cond delay="1642"/>
                                          </p:stCondLst>
                                        </p:cTn>
                                        <p:tgtEl>
                                          <p:spTgt spid="15"/>
                                        </p:tgtEl>
                                      </p:cBhvr>
                                      <p:to x="100000" y="90000"/>
                                    </p:animScale>
                                    <p:animScale>
                                      <p:cBhvr>
                                        <p:cTn id="150" dur="166" decel="50000">
                                          <p:stCondLst>
                                            <p:cond delay="1668"/>
                                          </p:stCondLst>
                                        </p:cTn>
                                        <p:tgtEl>
                                          <p:spTgt spid="15"/>
                                        </p:tgtEl>
                                      </p:cBhvr>
                                      <p:to x="100000" y="100000"/>
                                    </p:animScale>
                                    <p:animScale>
                                      <p:cBhvr>
                                        <p:cTn id="151" dur="26">
                                          <p:stCondLst>
                                            <p:cond delay="1808"/>
                                          </p:stCondLst>
                                        </p:cTn>
                                        <p:tgtEl>
                                          <p:spTgt spid="15"/>
                                        </p:tgtEl>
                                      </p:cBhvr>
                                      <p:to x="100000" y="95000"/>
                                    </p:animScale>
                                    <p:animScale>
                                      <p:cBhvr>
                                        <p:cTn id="15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7" grpId="0"/>
      <p:bldP spid="19"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BF796BA7-6A49-494C-B0EA-4C908CCF47DF}"/>
              </a:ext>
            </a:extLst>
          </p:cNvPr>
          <p:cNvGrpSpPr/>
          <p:nvPr/>
        </p:nvGrpSpPr>
        <p:grpSpPr>
          <a:xfrm>
            <a:off x="35844" y="52758"/>
            <a:ext cx="8767447" cy="6406419"/>
            <a:chOff x="35842" y="52754"/>
            <a:chExt cx="11185689" cy="6489836"/>
          </a:xfrm>
        </p:grpSpPr>
        <p:pic>
          <p:nvPicPr>
            <p:cNvPr id="2" name="Grafik 1">
              <a:extLst>
                <a:ext uri="{FF2B5EF4-FFF2-40B4-BE49-F238E27FC236}">
                  <a16:creationId xmlns:a16="http://schemas.microsoft.com/office/drawing/2014/main" id="{449FD8A3-E408-9A48-8111-0934A69FC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2" y="52754"/>
              <a:ext cx="8998752" cy="1514075"/>
            </a:xfrm>
            <a:prstGeom prst="rect">
              <a:avLst/>
            </a:prstGeom>
          </p:spPr>
        </p:pic>
        <p:sp>
          <p:nvSpPr>
            <p:cNvPr id="5" name="Oval 2">
              <a:extLst>
                <a:ext uri="{FF2B5EF4-FFF2-40B4-BE49-F238E27FC236}">
                  <a16:creationId xmlns:a16="http://schemas.microsoft.com/office/drawing/2014/main" id="{45B4C22F-307D-674A-B252-9DDEEEB70684}"/>
                </a:ext>
              </a:extLst>
            </p:cNvPr>
            <p:cNvSpPr>
              <a:spLocks noChangeArrowheads="1"/>
            </p:cNvSpPr>
            <p:nvPr/>
          </p:nvSpPr>
          <p:spPr bwMode="auto">
            <a:xfrm>
              <a:off x="507835" y="3476915"/>
              <a:ext cx="1653041" cy="1063481"/>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Geld und</a:t>
              </a:r>
            </a:p>
            <a:p>
              <a:pPr algn="ctr">
                <a:buClrTx/>
                <a:buFontTx/>
                <a:buNone/>
              </a:pPr>
              <a:r>
                <a:rPr lang="de-DE" altLang="de-DE" sz="1400" dirty="0">
                  <a:solidFill>
                    <a:srgbClr val="000000"/>
                  </a:solidFill>
                </a:rPr>
                <a:t>Zahlungsverkehr</a:t>
              </a:r>
            </a:p>
          </p:txBody>
        </p:sp>
        <p:sp>
          <p:nvSpPr>
            <p:cNvPr id="6" name="Oval 3">
              <a:extLst>
                <a:ext uri="{FF2B5EF4-FFF2-40B4-BE49-F238E27FC236}">
                  <a16:creationId xmlns:a16="http://schemas.microsoft.com/office/drawing/2014/main" id="{9D319BBE-4BF6-F14B-87CF-46B84C0A72E3}"/>
                </a:ext>
              </a:extLst>
            </p:cNvPr>
            <p:cNvSpPr>
              <a:spLocks noChangeArrowheads="1"/>
            </p:cNvSpPr>
            <p:nvPr/>
          </p:nvSpPr>
          <p:spPr bwMode="auto">
            <a:xfrm>
              <a:off x="8735816" y="2304218"/>
              <a:ext cx="1543943" cy="930986"/>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Betriebe</a:t>
              </a:r>
            </a:p>
            <a:p>
              <a:pPr algn="ctr">
                <a:buClrTx/>
                <a:buFontTx/>
                <a:buNone/>
              </a:pPr>
              <a:r>
                <a:rPr lang="de-DE" altLang="de-DE" sz="1400" dirty="0">
                  <a:solidFill>
                    <a:srgbClr val="000000"/>
                  </a:solidFill>
                </a:rPr>
                <a:t>am Markt</a:t>
              </a:r>
            </a:p>
          </p:txBody>
        </p:sp>
        <p:sp>
          <p:nvSpPr>
            <p:cNvPr id="7" name="Oval 5">
              <a:extLst>
                <a:ext uri="{FF2B5EF4-FFF2-40B4-BE49-F238E27FC236}">
                  <a16:creationId xmlns:a16="http://schemas.microsoft.com/office/drawing/2014/main" id="{20241162-BB86-FB45-B662-B7D122715314}"/>
                </a:ext>
              </a:extLst>
            </p:cNvPr>
            <p:cNvSpPr>
              <a:spLocks noChangeArrowheads="1"/>
            </p:cNvSpPr>
            <p:nvPr/>
          </p:nvSpPr>
          <p:spPr bwMode="auto">
            <a:xfrm>
              <a:off x="9610662" y="3301623"/>
              <a:ext cx="1610869" cy="1063481"/>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Privater</a:t>
              </a:r>
            </a:p>
            <a:p>
              <a:pPr algn="ctr">
                <a:buClrTx/>
                <a:buFontTx/>
                <a:buNone/>
              </a:pPr>
              <a:r>
                <a:rPr lang="de-DE" altLang="de-DE" sz="1400" dirty="0">
                  <a:solidFill>
                    <a:srgbClr val="000000"/>
                  </a:solidFill>
                </a:rPr>
                <a:t>Haushalt</a:t>
              </a:r>
            </a:p>
          </p:txBody>
        </p:sp>
        <p:sp>
          <p:nvSpPr>
            <p:cNvPr id="8" name="Oval 6">
              <a:extLst>
                <a:ext uri="{FF2B5EF4-FFF2-40B4-BE49-F238E27FC236}">
                  <a16:creationId xmlns:a16="http://schemas.microsoft.com/office/drawing/2014/main" id="{01113F48-8BC8-8A4F-BD04-E2A47B84FF41}"/>
                </a:ext>
              </a:extLst>
            </p:cNvPr>
            <p:cNvSpPr>
              <a:spLocks noChangeArrowheads="1"/>
            </p:cNvSpPr>
            <p:nvPr/>
          </p:nvSpPr>
          <p:spPr bwMode="auto">
            <a:xfrm>
              <a:off x="1024581" y="4937165"/>
              <a:ext cx="2415973" cy="1063482"/>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Auskommen</a:t>
              </a:r>
            </a:p>
            <a:p>
              <a:pPr algn="ctr">
                <a:buClrTx/>
                <a:buFontTx/>
                <a:buNone/>
              </a:pPr>
              <a:r>
                <a:rPr lang="de-DE" altLang="de-DE" sz="1400" dirty="0">
                  <a:solidFill>
                    <a:srgbClr val="000000"/>
                  </a:solidFill>
                </a:rPr>
                <a:t>mit dem</a:t>
              </a:r>
            </a:p>
            <a:p>
              <a:pPr algn="ctr">
                <a:buClrTx/>
                <a:buFontTx/>
                <a:buNone/>
              </a:pPr>
              <a:r>
                <a:rPr lang="de-DE" altLang="de-DE" sz="1400" dirty="0">
                  <a:solidFill>
                    <a:srgbClr val="000000"/>
                  </a:solidFill>
                </a:rPr>
                <a:t>Einkommen</a:t>
              </a:r>
            </a:p>
          </p:txBody>
        </p:sp>
        <p:sp>
          <p:nvSpPr>
            <p:cNvPr id="9" name="Oval 7">
              <a:extLst>
                <a:ext uri="{FF2B5EF4-FFF2-40B4-BE49-F238E27FC236}">
                  <a16:creationId xmlns:a16="http://schemas.microsoft.com/office/drawing/2014/main" id="{F7EB8B2C-2C63-3945-BE59-3FFB79D84B8C}"/>
                </a:ext>
              </a:extLst>
            </p:cNvPr>
            <p:cNvSpPr>
              <a:spLocks noChangeArrowheads="1"/>
            </p:cNvSpPr>
            <p:nvPr/>
          </p:nvSpPr>
          <p:spPr bwMode="auto">
            <a:xfrm>
              <a:off x="3822780" y="5479108"/>
              <a:ext cx="1809272" cy="1063482"/>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Marketing</a:t>
              </a:r>
            </a:p>
            <a:p>
              <a:pPr algn="ctr">
                <a:buClrTx/>
                <a:buFontTx/>
                <a:buNone/>
              </a:pPr>
              <a:r>
                <a:rPr lang="de-DE" altLang="de-DE" sz="1400" dirty="0">
                  <a:solidFill>
                    <a:srgbClr val="000000"/>
                  </a:solidFill>
                </a:rPr>
                <a:t>und Werbung</a:t>
              </a:r>
            </a:p>
          </p:txBody>
        </p:sp>
        <p:sp>
          <p:nvSpPr>
            <p:cNvPr id="10" name="Oval 8">
              <a:extLst>
                <a:ext uri="{FF2B5EF4-FFF2-40B4-BE49-F238E27FC236}">
                  <a16:creationId xmlns:a16="http://schemas.microsoft.com/office/drawing/2014/main" id="{2FC3C0DB-6452-434D-B6D6-EF7B07534683}"/>
                </a:ext>
              </a:extLst>
            </p:cNvPr>
            <p:cNvSpPr>
              <a:spLocks noChangeArrowheads="1"/>
            </p:cNvSpPr>
            <p:nvPr/>
          </p:nvSpPr>
          <p:spPr bwMode="auto">
            <a:xfrm>
              <a:off x="6014279" y="5384188"/>
              <a:ext cx="2415975" cy="1063482"/>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Nachhaltiges</a:t>
              </a:r>
            </a:p>
            <a:p>
              <a:pPr algn="ctr">
                <a:buClrTx/>
                <a:buFontTx/>
                <a:buNone/>
              </a:pPr>
              <a:r>
                <a:rPr lang="de-DE" altLang="de-DE" sz="1400" dirty="0">
                  <a:solidFill>
                    <a:srgbClr val="000000"/>
                  </a:solidFill>
                </a:rPr>
                <a:t>Wirtschaften</a:t>
              </a:r>
            </a:p>
          </p:txBody>
        </p:sp>
        <p:sp>
          <p:nvSpPr>
            <p:cNvPr id="11" name="Oval 9">
              <a:extLst>
                <a:ext uri="{FF2B5EF4-FFF2-40B4-BE49-F238E27FC236}">
                  <a16:creationId xmlns:a16="http://schemas.microsoft.com/office/drawing/2014/main" id="{D70A1063-FE7B-DD4F-B7F8-6573E4D93BBC}"/>
                </a:ext>
              </a:extLst>
            </p:cNvPr>
            <p:cNvSpPr>
              <a:spLocks noChangeArrowheads="1"/>
            </p:cNvSpPr>
            <p:nvPr/>
          </p:nvSpPr>
          <p:spPr bwMode="auto">
            <a:xfrm>
              <a:off x="8430254" y="4589763"/>
              <a:ext cx="2445723" cy="1063482"/>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Verkaufstricks</a:t>
              </a:r>
            </a:p>
            <a:p>
              <a:pPr algn="ctr">
                <a:buClrTx/>
                <a:buFontTx/>
                <a:buNone/>
              </a:pPr>
              <a:r>
                <a:rPr lang="de-DE" altLang="de-DE" sz="1400" dirty="0">
                  <a:solidFill>
                    <a:srgbClr val="000000"/>
                  </a:solidFill>
                </a:rPr>
                <a:t> im Supermarkt</a:t>
              </a:r>
            </a:p>
          </p:txBody>
        </p:sp>
        <p:sp>
          <p:nvSpPr>
            <p:cNvPr id="12" name="Oval 10">
              <a:extLst>
                <a:ext uri="{FF2B5EF4-FFF2-40B4-BE49-F238E27FC236}">
                  <a16:creationId xmlns:a16="http://schemas.microsoft.com/office/drawing/2014/main" id="{4F6040B0-B07D-C042-8E55-02C0133A1605}"/>
                </a:ext>
              </a:extLst>
            </p:cNvPr>
            <p:cNvSpPr>
              <a:spLocks noChangeArrowheads="1"/>
            </p:cNvSpPr>
            <p:nvPr/>
          </p:nvSpPr>
          <p:spPr bwMode="auto">
            <a:xfrm>
              <a:off x="3667855" y="1718545"/>
              <a:ext cx="2155310" cy="1063482"/>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Markt und</a:t>
              </a:r>
            </a:p>
            <a:p>
              <a:pPr algn="ctr">
                <a:buClrTx/>
                <a:buFontTx/>
                <a:buNone/>
              </a:pPr>
              <a:r>
                <a:rPr lang="de-DE" altLang="de-DE" sz="1400" dirty="0">
                  <a:solidFill>
                    <a:srgbClr val="000000"/>
                  </a:solidFill>
                </a:rPr>
                <a:t>Preisbildung</a:t>
              </a:r>
            </a:p>
          </p:txBody>
        </p:sp>
        <p:sp>
          <p:nvSpPr>
            <p:cNvPr id="13" name="Oval 11">
              <a:extLst>
                <a:ext uri="{FF2B5EF4-FFF2-40B4-BE49-F238E27FC236}">
                  <a16:creationId xmlns:a16="http://schemas.microsoft.com/office/drawing/2014/main" id="{16BF17BD-03F8-8F45-AA77-B9F6CED3A77B}"/>
                </a:ext>
              </a:extLst>
            </p:cNvPr>
            <p:cNvSpPr>
              <a:spLocks noChangeArrowheads="1"/>
            </p:cNvSpPr>
            <p:nvPr/>
          </p:nvSpPr>
          <p:spPr bwMode="auto">
            <a:xfrm>
              <a:off x="6085432" y="1716201"/>
              <a:ext cx="2415973" cy="1063482"/>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Globalisierung</a:t>
              </a:r>
            </a:p>
          </p:txBody>
        </p:sp>
        <p:sp>
          <p:nvSpPr>
            <p:cNvPr id="14" name="Oval 12">
              <a:extLst>
                <a:ext uri="{FF2B5EF4-FFF2-40B4-BE49-F238E27FC236}">
                  <a16:creationId xmlns:a16="http://schemas.microsoft.com/office/drawing/2014/main" id="{09A6E0B1-98C3-AF48-A186-80591FF6E91B}"/>
                </a:ext>
              </a:extLst>
            </p:cNvPr>
            <p:cNvSpPr>
              <a:spLocks noChangeArrowheads="1"/>
            </p:cNvSpPr>
            <p:nvPr/>
          </p:nvSpPr>
          <p:spPr bwMode="auto">
            <a:xfrm>
              <a:off x="1564378" y="2115138"/>
              <a:ext cx="1265019" cy="1063482"/>
            </a:xfrm>
            <a:prstGeom prst="ellipse">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nchorCtr="1"/>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a:lstStyle>
            <a:p>
              <a:pPr algn="ctr">
                <a:buClrTx/>
                <a:buFontTx/>
                <a:buNone/>
              </a:pPr>
              <a:r>
                <a:rPr lang="de-DE" altLang="de-DE" sz="1400" dirty="0">
                  <a:solidFill>
                    <a:srgbClr val="000000"/>
                  </a:solidFill>
                </a:rPr>
                <a:t>Börse und</a:t>
              </a:r>
            </a:p>
            <a:p>
              <a:pPr algn="ctr">
                <a:buClrTx/>
                <a:buFontTx/>
                <a:buNone/>
              </a:pPr>
              <a:r>
                <a:rPr lang="de-DE" altLang="de-DE" sz="1400" dirty="0">
                  <a:solidFill>
                    <a:srgbClr val="000000"/>
                  </a:solidFill>
                </a:rPr>
                <a:t>Aktien</a:t>
              </a:r>
            </a:p>
          </p:txBody>
        </p:sp>
        <p:pic>
          <p:nvPicPr>
            <p:cNvPr id="15" name="Picture 2">
              <a:extLst>
                <a:ext uri="{FF2B5EF4-FFF2-40B4-BE49-F238E27FC236}">
                  <a16:creationId xmlns:a16="http://schemas.microsoft.com/office/drawing/2014/main" id="{730D9B1C-804F-0042-8F86-E84F6EDE2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391" y="2887659"/>
              <a:ext cx="3215008" cy="2304089"/>
            </a:xfrm>
            <a:prstGeom prst="rect">
              <a:avLst/>
            </a:prstGeom>
            <a:noFill/>
            <a:ln>
              <a:noFill/>
            </a:ln>
            <a:effectLst>
              <a:outerShdw dist="35921" dir="2700000" algn="ctr" rotWithShape="0">
                <a:srgbClr val="808080"/>
              </a:outerShdw>
              <a:softEdge rad="88900"/>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grpSp>
      <p:pic>
        <p:nvPicPr>
          <p:cNvPr id="18" name="Picture 6" descr="Job, Arbeit, Geschäftsmann, Zeit, Uhr, Arbeitsbeginn">
            <a:extLst>
              <a:ext uri="{FF2B5EF4-FFF2-40B4-BE49-F238E27FC236}">
                <a16:creationId xmlns:a16="http://schemas.microsoft.com/office/drawing/2014/main" id="{B9E80948-38B5-E245-81A5-C77727D24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127" y="566765"/>
            <a:ext cx="1801712" cy="8542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323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6DEBA4-B85A-3A44-9C9C-3D3694889492}"/>
              </a:ext>
            </a:extLst>
          </p:cNvPr>
          <p:cNvSpPr>
            <a:spLocks noGrp="1"/>
          </p:cNvSpPr>
          <p:nvPr>
            <p:ph type="title"/>
          </p:nvPr>
        </p:nvSpPr>
        <p:spPr>
          <a:xfrm>
            <a:off x="1150938" y="617539"/>
            <a:ext cx="7791451" cy="1141412"/>
          </a:xfrm>
        </p:spPr>
        <p:txBody>
          <a:bodyPr wrap="square" anchor="b">
            <a:normAutofit/>
          </a:bodyPr>
          <a:lstStyle/>
          <a:p>
            <a:r>
              <a:rPr lang="de-DE" dirty="0"/>
              <a:t>Vorhabenwochen</a:t>
            </a:r>
          </a:p>
        </p:txBody>
      </p:sp>
      <p:pic>
        <p:nvPicPr>
          <p:cNvPr id="8" name="Inhaltsplatzhalter 7" descr="Ein Bild, das Person, Boden, Baum, draußen enthält.&#10;&#10;Automatisch generierte Beschreibung">
            <a:extLst>
              <a:ext uri="{FF2B5EF4-FFF2-40B4-BE49-F238E27FC236}">
                <a16:creationId xmlns:a16="http://schemas.microsoft.com/office/drawing/2014/main" id="{3A91B718-B5F6-C64B-BB70-BD80B866525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5279" r="15281" b="2"/>
          <a:stretch/>
        </p:blipFill>
        <p:spPr>
          <a:xfrm>
            <a:off x="1182689" y="2017714"/>
            <a:ext cx="3808412" cy="4222748"/>
          </a:xfrm>
          <a:noFill/>
        </p:spPr>
      </p:pic>
      <p:sp>
        <p:nvSpPr>
          <p:cNvPr id="13" name="Content Placeholder 3">
            <a:extLst>
              <a:ext uri="{FF2B5EF4-FFF2-40B4-BE49-F238E27FC236}">
                <a16:creationId xmlns:a16="http://schemas.microsoft.com/office/drawing/2014/main" id="{B2217B4C-D611-4089-9B57-1D125006EA69}"/>
              </a:ext>
            </a:extLst>
          </p:cNvPr>
          <p:cNvSpPr>
            <a:spLocks noGrp="1"/>
          </p:cNvSpPr>
          <p:nvPr>
            <p:ph sz="half" idx="2"/>
          </p:nvPr>
        </p:nvSpPr>
        <p:spPr>
          <a:xfrm>
            <a:off x="5004048" y="2017715"/>
            <a:ext cx="3810000" cy="4222749"/>
          </a:xfrm>
        </p:spPr>
        <p:txBody>
          <a:bodyPr/>
          <a:lstStyle/>
          <a:p>
            <a:r>
              <a:rPr lang="en-US" u="sng" dirty="0">
                <a:solidFill>
                  <a:schemeClr val="accent2">
                    <a:lumMod val="75000"/>
                  </a:schemeClr>
                </a:solidFill>
              </a:rPr>
              <a:t>VHW Zoo</a:t>
            </a:r>
          </a:p>
          <a:p>
            <a:endParaRPr lang="en-US" dirty="0"/>
          </a:p>
          <a:p>
            <a:r>
              <a:rPr lang="en-US" sz="2000" dirty="0" err="1">
                <a:solidFill>
                  <a:schemeClr val="accent2">
                    <a:lumMod val="75000"/>
                  </a:schemeClr>
                </a:solidFill>
              </a:rPr>
              <a:t>Fächerübergreifender</a:t>
            </a:r>
            <a:endParaRPr lang="en-US" sz="2000" dirty="0">
              <a:solidFill>
                <a:schemeClr val="accent2">
                  <a:lumMod val="75000"/>
                </a:schemeClr>
              </a:solidFill>
            </a:endParaRPr>
          </a:p>
          <a:p>
            <a:r>
              <a:rPr lang="en-US" sz="2000" dirty="0" err="1">
                <a:solidFill>
                  <a:schemeClr val="accent2">
                    <a:lumMod val="75000"/>
                  </a:schemeClr>
                </a:solidFill>
              </a:rPr>
              <a:t>Unterricht</a:t>
            </a:r>
            <a:r>
              <a:rPr lang="en-US" sz="2000" dirty="0">
                <a:solidFill>
                  <a:schemeClr val="accent2">
                    <a:lumMod val="75000"/>
                  </a:schemeClr>
                </a:solidFill>
              </a:rPr>
              <a:t> in </a:t>
            </a:r>
            <a:r>
              <a:rPr lang="en-US" sz="2000" dirty="0" err="1">
                <a:solidFill>
                  <a:schemeClr val="accent2">
                    <a:lumMod val="75000"/>
                  </a:schemeClr>
                </a:solidFill>
              </a:rPr>
              <a:t>NaWi</a:t>
            </a:r>
            <a:r>
              <a:rPr lang="en-US" sz="2000" dirty="0">
                <a:solidFill>
                  <a:schemeClr val="accent2">
                    <a:lumMod val="75000"/>
                  </a:schemeClr>
                </a:solidFill>
              </a:rPr>
              <a:t> und</a:t>
            </a:r>
          </a:p>
          <a:p>
            <a:r>
              <a:rPr lang="en-US" sz="2000" dirty="0" err="1">
                <a:solidFill>
                  <a:schemeClr val="accent2">
                    <a:lumMod val="75000"/>
                  </a:schemeClr>
                </a:solidFill>
              </a:rPr>
              <a:t>Mathematik</a:t>
            </a:r>
            <a:endParaRPr lang="en-US" sz="2000" dirty="0">
              <a:solidFill>
                <a:schemeClr val="accent2">
                  <a:lumMod val="75000"/>
                </a:schemeClr>
              </a:solidFill>
            </a:endParaRPr>
          </a:p>
          <a:p>
            <a:endParaRPr lang="en-US" sz="2000" dirty="0">
              <a:solidFill>
                <a:schemeClr val="accent2">
                  <a:lumMod val="75000"/>
                </a:schemeClr>
              </a:solidFill>
            </a:endParaRPr>
          </a:p>
          <a:p>
            <a:endParaRPr lang="en-US" sz="2000" dirty="0">
              <a:solidFill>
                <a:schemeClr val="accent2">
                  <a:lumMod val="75000"/>
                </a:schemeClr>
              </a:solidFill>
            </a:endParaRPr>
          </a:p>
          <a:p>
            <a:endParaRPr lang="en-US" sz="2000" dirty="0">
              <a:solidFill>
                <a:schemeClr val="accent2">
                  <a:lumMod val="75000"/>
                </a:schemeClr>
              </a:solidFill>
            </a:endParaRPr>
          </a:p>
          <a:p>
            <a:endParaRPr lang="en-US" sz="2000" dirty="0">
              <a:solidFill>
                <a:schemeClr val="accent2">
                  <a:lumMod val="75000"/>
                </a:schemeClr>
              </a:solidFill>
            </a:endParaRPr>
          </a:p>
          <a:p>
            <a:r>
              <a:rPr lang="en-US" sz="1400" dirty="0" err="1">
                <a:solidFill>
                  <a:schemeClr val="accent2">
                    <a:lumMod val="75000"/>
                  </a:schemeClr>
                </a:solidFill>
              </a:rPr>
              <a:t>Besuch</a:t>
            </a:r>
            <a:r>
              <a:rPr lang="en-US" sz="1400" dirty="0">
                <a:solidFill>
                  <a:schemeClr val="accent2">
                    <a:lumMod val="75000"/>
                  </a:schemeClr>
                </a:solidFill>
              </a:rPr>
              <a:t> des </a:t>
            </a:r>
            <a:r>
              <a:rPr lang="en-US" sz="1400" dirty="0" err="1">
                <a:solidFill>
                  <a:schemeClr val="accent2">
                    <a:lumMod val="75000"/>
                  </a:schemeClr>
                </a:solidFill>
              </a:rPr>
              <a:t>Tierparks</a:t>
            </a:r>
            <a:r>
              <a:rPr lang="en-US" sz="1400" dirty="0">
                <a:solidFill>
                  <a:schemeClr val="accent2">
                    <a:lumMod val="75000"/>
                  </a:schemeClr>
                </a:solidFill>
              </a:rPr>
              <a:t> </a:t>
            </a:r>
            <a:r>
              <a:rPr lang="en-US" sz="1400" dirty="0" err="1">
                <a:solidFill>
                  <a:schemeClr val="accent2">
                    <a:lumMod val="75000"/>
                  </a:schemeClr>
                </a:solidFill>
              </a:rPr>
              <a:t>Hagenbeck</a:t>
            </a:r>
            <a:endParaRPr lang="en-US" sz="1400" dirty="0">
              <a:solidFill>
                <a:schemeClr val="accent2">
                  <a:lumMod val="75000"/>
                </a:schemeClr>
              </a:solidFill>
            </a:endParaRPr>
          </a:p>
        </p:txBody>
      </p:sp>
      <p:pic>
        <p:nvPicPr>
          <p:cNvPr id="11" name="Picture 2">
            <a:extLst>
              <a:ext uri="{FF2B5EF4-FFF2-40B4-BE49-F238E27FC236}">
                <a16:creationId xmlns:a16="http://schemas.microsoft.com/office/drawing/2014/main" id="{DC5A78C1-7D16-5C4D-920D-D464E8AE9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354" y="234951"/>
            <a:ext cx="2990851" cy="1524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125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54CD339-4C18-4943-A33A-BC2C2261E370}"/>
              </a:ext>
            </a:extLst>
          </p:cNvPr>
          <p:cNvSpPr>
            <a:spLocks noGrp="1"/>
          </p:cNvSpPr>
          <p:nvPr>
            <p:ph type="title"/>
          </p:nvPr>
        </p:nvSpPr>
        <p:spPr>
          <a:xfrm>
            <a:off x="1150938" y="617538"/>
            <a:ext cx="7791450" cy="1141412"/>
          </a:xfrm>
        </p:spPr>
        <p:txBody>
          <a:bodyPr/>
          <a:lstStyle/>
          <a:p>
            <a:r>
              <a:rPr lang="en-US" dirty="0" err="1"/>
              <a:t>Lernen</a:t>
            </a:r>
            <a:r>
              <a:rPr lang="en-US" dirty="0"/>
              <a:t> </a:t>
            </a:r>
            <a:r>
              <a:rPr lang="en-US" dirty="0" err="1"/>
              <a:t>einmal</a:t>
            </a:r>
            <a:r>
              <a:rPr lang="en-US" dirty="0"/>
              <a:t> </a:t>
            </a:r>
            <a:r>
              <a:rPr lang="en-US" dirty="0" err="1"/>
              <a:t>anders</a:t>
            </a:r>
            <a:endParaRPr lang="en-US" dirty="0"/>
          </a:p>
        </p:txBody>
      </p:sp>
      <p:pic>
        <p:nvPicPr>
          <p:cNvPr id="18" name="Grafik 17">
            <a:extLst>
              <a:ext uri="{FF2B5EF4-FFF2-40B4-BE49-F238E27FC236}">
                <a16:creationId xmlns:a16="http://schemas.microsoft.com/office/drawing/2014/main" id="{3D326AAC-FC2D-AD4E-A69E-1DF4205DA09A}"/>
              </a:ext>
            </a:extLst>
          </p:cNvPr>
          <p:cNvPicPr>
            <a:picLocks noChangeAspect="1"/>
          </p:cNvPicPr>
          <p:nvPr/>
        </p:nvPicPr>
        <p:blipFill>
          <a:blip r:embed="rId2"/>
          <a:stretch>
            <a:fillRect/>
          </a:stretch>
        </p:blipFill>
        <p:spPr>
          <a:xfrm>
            <a:off x="1182688" y="2248179"/>
            <a:ext cx="7770812" cy="3652279"/>
          </a:xfrm>
          <a:prstGeom prst="rect">
            <a:avLst/>
          </a:prstGeom>
          <a:noFill/>
        </p:spPr>
      </p:pic>
      <p:pic>
        <p:nvPicPr>
          <p:cNvPr id="14338" name="Picture 2" descr="Klare Glühbirne">
            <a:extLst>
              <a:ext uri="{FF2B5EF4-FFF2-40B4-BE49-F238E27FC236}">
                <a16:creationId xmlns:a16="http://schemas.microsoft.com/office/drawing/2014/main" id="{32A9A17F-4F85-2A4B-BAAC-D0390DA191AB}"/>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99998" y="241447"/>
            <a:ext cx="1932743" cy="117474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04BA833-2EDB-AE46-B9A5-9EBA3E5809E7}"/>
              </a:ext>
            </a:extLst>
          </p:cNvPr>
          <p:cNvSpPr txBox="1"/>
          <p:nvPr/>
        </p:nvSpPr>
        <p:spPr>
          <a:xfrm>
            <a:off x="2699792" y="6040353"/>
            <a:ext cx="3312368" cy="369332"/>
          </a:xfrm>
          <a:prstGeom prst="rect">
            <a:avLst/>
          </a:prstGeom>
          <a:noFill/>
        </p:spPr>
        <p:txBody>
          <a:bodyPr wrap="square" rtlCol="0">
            <a:spAutoFit/>
          </a:bodyPr>
          <a:lstStyle/>
          <a:p>
            <a:r>
              <a:rPr lang="de-DE" dirty="0">
                <a:solidFill>
                  <a:schemeClr val="accent2"/>
                </a:solidFill>
              </a:rPr>
              <a:t>Kommunalpolitisches Seminar</a:t>
            </a:r>
          </a:p>
        </p:txBody>
      </p:sp>
    </p:spTree>
    <p:extLst>
      <p:ext uri="{BB962C8B-B14F-4D97-AF65-F5344CB8AC3E}">
        <p14:creationId xmlns:p14="http://schemas.microsoft.com/office/powerpoint/2010/main" val="3024335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1EBAA4F-B9AD-B347-94B9-377BBD8DC643}"/>
              </a:ext>
            </a:extLst>
          </p:cNvPr>
          <p:cNvSpPr>
            <a:spLocks noGrp="1"/>
          </p:cNvSpPr>
          <p:nvPr>
            <p:ph type="title"/>
          </p:nvPr>
        </p:nvSpPr>
        <p:spPr/>
        <p:txBody>
          <a:bodyPr/>
          <a:lstStyle/>
          <a:p>
            <a:r>
              <a:rPr lang="de-DE" sz="2000" b="1" dirty="0"/>
              <a:t>Impressionen von der Vorhabenwoche Berufsorientierung</a:t>
            </a:r>
            <a:endParaRPr lang="de-DE" sz="2000" dirty="0"/>
          </a:p>
        </p:txBody>
      </p:sp>
      <p:pic>
        <p:nvPicPr>
          <p:cNvPr id="7" name="Grafik 6">
            <a:extLst>
              <a:ext uri="{FF2B5EF4-FFF2-40B4-BE49-F238E27FC236}">
                <a16:creationId xmlns:a16="http://schemas.microsoft.com/office/drawing/2014/main" id="{CAFBE8B9-28FB-B94A-ADCC-9B4E54A7C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0902" y="2227128"/>
            <a:ext cx="3863716" cy="2258107"/>
          </a:xfrm>
          <a:prstGeom prst="rect">
            <a:avLst/>
          </a:prstGeom>
        </p:spPr>
      </p:pic>
      <p:pic>
        <p:nvPicPr>
          <p:cNvPr id="8" name="Inhaltsplatzhalter 1">
            <a:extLst>
              <a:ext uri="{FF2B5EF4-FFF2-40B4-BE49-F238E27FC236}">
                <a16:creationId xmlns:a16="http://schemas.microsoft.com/office/drawing/2014/main" id="{085E5130-9EAD-6749-86AB-D334915C0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588" y="2227128"/>
            <a:ext cx="4014412" cy="2258107"/>
          </a:xfrm>
          <a:prstGeom prst="rect">
            <a:avLst/>
          </a:prstGeom>
        </p:spPr>
      </p:pic>
      <p:pic>
        <p:nvPicPr>
          <p:cNvPr id="9" name="Grafik 8">
            <a:extLst>
              <a:ext uri="{FF2B5EF4-FFF2-40B4-BE49-F238E27FC236}">
                <a16:creationId xmlns:a16="http://schemas.microsoft.com/office/drawing/2014/main" id="{B2D47EDC-EBD6-974D-B681-7E1EDA46B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5868" y="4630872"/>
            <a:ext cx="3652355" cy="2054450"/>
          </a:xfrm>
          <a:prstGeom prst="rect">
            <a:avLst/>
          </a:prstGeom>
        </p:spPr>
      </p:pic>
    </p:spTree>
    <p:extLst>
      <p:ext uri="{BB962C8B-B14F-4D97-AF65-F5344CB8AC3E}">
        <p14:creationId xmlns:p14="http://schemas.microsoft.com/office/powerpoint/2010/main" val="825644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05BA9-B988-734A-984D-B25D1D9879ED}"/>
              </a:ext>
            </a:extLst>
          </p:cNvPr>
          <p:cNvSpPr>
            <a:spLocks noGrp="1"/>
          </p:cNvSpPr>
          <p:nvPr>
            <p:ph type="title"/>
          </p:nvPr>
        </p:nvSpPr>
        <p:spPr/>
        <p:txBody>
          <a:bodyPr/>
          <a:lstStyle/>
          <a:p>
            <a:r>
              <a:rPr lang="de-DE" dirty="0"/>
              <a:t>Klassenreisen</a:t>
            </a:r>
          </a:p>
        </p:txBody>
      </p:sp>
      <p:graphicFrame>
        <p:nvGraphicFramePr>
          <p:cNvPr id="3" name="Tabelle 3">
            <a:extLst>
              <a:ext uri="{FF2B5EF4-FFF2-40B4-BE49-F238E27FC236}">
                <a16:creationId xmlns:a16="http://schemas.microsoft.com/office/drawing/2014/main" id="{00DA8B46-B6CC-B74F-8C93-E5DFC291A545}"/>
              </a:ext>
            </a:extLst>
          </p:cNvPr>
          <p:cNvGraphicFramePr>
            <a:graphicFrameLocks noGrp="1"/>
          </p:cNvGraphicFramePr>
          <p:nvPr>
            <p:extLst>
              <p:ext uri="{D42A27DB-BD31-4B8C-83A1-F6EECF244321}">
                <p14:modId xmlns:p14="http://schemas.microsoft.com/office/powerpoint/2010/main" val="2932257161"/>
              </p:ext>
            </p:extLst>
          </p:nvPr>
        </p:nvGraphicFramePr>
        <p:xfrm>
          <a:off x="395536" y="2132856"/>
          <a:ext cx="4464496" cy="3925025"/>
        </p:xfrm>
        <a:graphic>
          <a:graphicData uri="http://schemas.openxmlformats.org/drawingml/2006/table">
            <a:tbl>
              <a:tblPr firstRow="1" bandRow="1">
                <a:tableStyleId>{5DA37D80-6434-44D0-A028-1B22A696006F}</a:tableStyleId>
              </a:tblPr>
              <a:tblGrid>
                <a:gridCol w="527361">
                  <a:extLst>
                    <a:ext uri="{9D8B030D-6E8A-4147-A177-3AD203B41FA5}">
                      <a16:colId xmlns:a16="http://schemas.microsoft.com/office/drawing/2014/main" val="3348705402"/>
                    </a:ext>
                  </a:extLst>
                </a:gridCol>
                <a:gridCol w="3937135">
                  <a:extLst>
                    <a:ext uri="{9D8B030D-6E8A-4147-A177-3AD203B41FA5}">
                      <a16:colId xmlns:a16="http://schemas.microsoft.com/office/drawing/2014/main" val="2812916658"/>
                    </a:ext>
                  </a:extLst>
                </a:gridCol>
              </a:tblGrid>
              <a:tr h="436042">
                <a:tc gridSpan="2">
                  <a:txBody>
                    <a:bodyPr/>
                    <a:lstStyle/>
                    <a:p>
                      <a:r>
                        <a:rPr lang="de-DE" b="0" dirty="0">
                          <a:solidFill>
                            <a:schemeClr val="accent2">
                              <a:lumMod val="75000"/>
                            </a:schemeClr>
                          </a:solidFill>
                        </a:rPr>
                        <a:t>Klassenreisen an der </a:t>
                      </a:r>
                      <a:r>
                        <a:rPr lang="de-DE" b="0" dirty="0" err="1">
                          <a:solidFill>
                            <a:schemeClr val="accent2">
                              <a:lumMod val="75000"/>
                            </a:schemeClr>
                          </a:solidFill>
                        </a:rPr>
                        <a:t>SiA</a:t>
                      </a:r>
                      <a:endParaRPr lang="de-DE" b="0" dirty="0">
                        <a:solidFill>
                          <a:schemeClr val="accent2">
                            <a:lumMod val="75000"/>
                          </a:schemeClr>
                        </a:solidFill>
                      </a:endParaRPr>
                    </a:p>
                  </a:txBody>
                  <a:tcPr/>
                </a:tc>
                <a:tc hMerge="1">
                  <a:txBody>
                    <a:bodyPr/>
                    <a:lstStyle/>
                    <a:p>
                      <a:endParaRPr lang="de-DE" dirty="0"/>
                    </a:p>
                  </a:txBody>
                  <a:tcPr/>
                </a:tc>
                <a:extLst>
                  <a:ext uri="{0D108BD9-81ED-4DB2-BD59-A6C34878D82A}">
                    <a16:rowId xmlns:a16="http://schemas.microsoft.com/office/drawing/2014/main" val="3825922098"/>
                  </a:ext>
                </a:extLst>
              </a:tr>
              <a:tr h="436042">
                <a:tc>
                  <a:txBody>
                    <a:bodyPr/>
                    <a:lstStyle/>
                    <a:p>
                      <a:r>
                        <a:rPr lang="de-DE" dirty="0">
                          <a:solidFill>
                            <a:schemeClr val="accent2">
                              <a:lumMod val="75000"/>
                            </a:schemeClr>
                          </a:solidFill>
                        </a:rPr>
                        <a:t>Jg.</a:t>
                      </a:r>
                    </a:p>
                  </a:txBody>
                  <a:tcPr/>
                </a:tc>
                <a:tc>
                  <a:txBody>
                    <a:bodyPr/>
                    <a:lstStyle/>
                    <a:p>
                      <a:r>
                        <a:rPr lang="de-DE" dirty="0">
                          <a:solidFill>
                            <a:schemeClr val="accent2">
                              <a:lumMod val="75000"/>
                            </a:schemeClr>
                          </a:solidFill>
                        </a:rPr>
                        <a:t>Ziele</a:t>
                      </a:r>
                    </a:p>
                  </a:txBody>
                  <a:tcPr/>
                </a:tc>
                <a:extLst>
                  <a:ext uri="{0D108BD9-81ED-4DB2-BD59-A6C34878D82A}">
                    <a16:rowId xmlns:a16="http://schemas.microsoft.com/office/drawing/2014/main" val="2337610101"/>
                  </a:ext>
                </a:extLst>
              </a:tr>
              <a:tr h="436042">
                <a:tc>
                  <a:txBody>
                    <a:bodyPr/>
                    <a:lstStyle/>
                    <a:p>
                      <a:r>
                        <a:rPr lang="de-DE" dirty="0">
                          <a:solidFill>
                            <a:schemeClr val="accent2">
                              <a:lumMod val="75000"/>
                            </a:schemeClr>
                          </a:solidFill>
                        </a:rPr>
                        <a:t>5.</a:t>
                      </a:r>
                    </a:p>
                  </a:txBody>
                  <a:tcPr/>
                </a:tc>
                <a:tc>
                  <a:txBody>
                    <a:bodyPr/>
                    <a:lstStyle/>
                    <a:p>
                      <a:r>
                        <a:rPr lang="de-DE" dirty="0" err="1">
                          <a:solidFill>
                            <a:schemeClr val="accent2">
                              <a:lumMod val="75000"/>
                            </a:schemeClr>
                          </a:solidFill>
                        </a:rPr>
                        <a:t>Kennenlernfahrt</a:t>
                      </a:r>
                      <a:endParaRPr lang="de-DE" dirty="0">
                        <a:solidFill>
                          <a:schemeClr val="accent2">
                            <a:lumMod val="75000"/>
                          </a:schemeClr>
                        </a:solidFill>
                      </a:endParaRPr>
                    </a:p>
                  </a:txBody>
                  <a:tcPr/>
                </a:tc>
                <a:extLst>
                  <a:ext uri="{0D108BD9-81ED-4DB2-BD59-A6C34878D82A}">
                    <a16:rowId xmlns:a16="http://schemas.microsoft.com/office/drawing/2014/main" val="2877349964"/>
                  </a:ext>
                </a:extLst>
              </a:tr>
              <a:tr h="436042">
                <a:tc>
                  <a:txBody>
                    <a:bodyPr/>
                    <a:lstStyle/>
                    <a:p>
                      <a:r>
                        <a:rPr lang="de-DE" dirty="0">
                          <a:solidFill>
                            <a:schemeClr val="accent2">
                              <a:lumMod val="75000"/>
                            </a:schemeClr>
                          </a:solidFill>
                        </a:rPr>
                        <a:t>6.</a:t>
                      </a:r>
                    </a:p>
                  </a:txBody>
                  <a:tcPr/>
                </a:tc>
                <a:tc>
                  <a:txBody>
                    <a:bodyPr/>
                    <a:lstStyle/>
                    <a:p>
                      <a:r>
                        <a:rPr lang="de-DE" dirty="0">
                          <a:solidFill>
                            <a:schemeClr val="accent2">
                              <a:lumMod val="75000"/>
                            </a:schemeClr>
                          </a:solidFill>
                        </a:rPr>
                        <a:t>Schwimmfahrt im Rahmen der VHW</a:t>
                      </a:r>
                    </a:p>
                  </a:txBody>
                  <a:tcPr/>
                </a:tc>
                <a:extLst>
                  <a:ext uri="{0D108BD9-81ED-4DB2-BD59-A6C34878D82A}">
                    <a16:rowId xmlns:a16="http://schemas.microsoft.com/office/drawing/2014/main" val="2529375763"/>
                  </a:ext>
                </a:extLst>
              </a:tr>
              <a:tr h="704724">
                <a:tc>
                  <a:txBody>
                    <a:bodyPr/>
                    <a:lstStyle/>
                    <a:p>
                      <a:r>
                        <a:rPr lang="de-DE" dirty="0">
                          <a:solidFill>
                            <a:schemeClr val="accent2">
                              <a:lumMod val="75000"/>
                            </a:schemeClr>
                          </a:solidFill>
                        </a:rPr>
                        <a:t>7.</a:t>
                      </a:r>
                    </a:p>
                  </a:txBody>
                  <a:tcPr/>
                </a:tc>
                <a:tc>
                  <a:txBody>
                    <a:bodyPr/>
                    <a:lstStyle/>
                    <a:p>
                      <a:r>
                        <a:rPr lang="de-DE" dirty="0">
                          <a:solidFill>
                            <a:schemeClr val="accent2">
                              <a:lumMod val="75000"/>
                            </a:schemeClr>
                          </a:solidFill>
                        </a:rPr>
                        <a:t>Medienkompetenztage in der Jugendakademie</a:t>
                      </a:r>
                    </a:p>
                  </a:txBody>
                  <a:tcPr/>
                </a:tc>
                <a:extLst>
                  <a:ext uri="{0D108BD9-81ED-4DB2-BD59-A6C34878D82A}">
                    <a16:rowId xmlns:a16="http://schemas.microsoft.com/office/drawing/2014/main" val="3246082330"/>
                  </a:ext>
                </a:extLst>
              </a:tr>
              <a:tr h="436042">
                <a:tc>
                  <a:txBody>
                    <a:bodyPr/>
                    <a:lstStyle/>
                    <a:p>
                      <a:r>
                        <a:rPr lang="de-DE" dirty="0">
                          <a:solidFill>
                            <a:schemeClr val="accent2">
                              <a:lumMod val="75000"/>
                            </a:schemeClr>
                          </a:solidFill>
                        </a:rPr>
                        <a:t>8.</a:t>
                      </a:r>
                    </a:p>
                  </a:txBody>
                  <a:tcPr/>
                </a:tc>
                <a:tc>
                  <a:txBody>
                    <a:bodyPr/>
                    <a:lstStyle/>
                    <a:p>
                      <a:r>
                        <a:rPr lang="de-DE" dirty="0">
                          <a:solidFill>
                            <a:schemeClr val="accent2">
                              <a:lumMod val="75000"/>
                            </a:schemeClr>
                          </a:solidFill>
                        </a:rPr>
                        <a:t>WPU Fahrten</a:t>
                      </a:r>
                    </a:p>
                  </a:txBody>
                  <a:tcPr/>
                </a:tc>
                <a:extLst>
                  <a:ext uri="{0D108BD9-81ED-4DB2-BD59-A6C34878D82A}">
                    <a16:rowId xmlns:a16="http://schemas.microsoft.com/office/drawing/2014/main" val="4221689734"/>
                  </a:ext>
                </a:extLst>
              </a:tr>
              <a:tr h="436042">
                <a:tc>
                  <a:txBody>
                    <a:bodyPr/>
                    <a:lstStyle/>
                    <a:p>
                      <a:r>
                        <a:rPr lang="de-DE" dirty="0">
                          <a:solidFill>
                            <a:schemeClr val="accent2">
                              <a:lumMod val="75000"/>
                            </a:schemeClr>
                          </a:solidFill>
                        </a:rPr>
                        <a:t>9.</a:t>
                      </a:r>
                    </a:p>
                  </a:txBody>
                  <a:tcPr/>
                </a:tc>
                <a:tc>
                  <a:txBody>
                    <a:bodyPr/>
                    <a:lstStyle/>
                    <a:p>
                      <a:r>
                        <a:rPr lang="de-DE" dirty="0">
                          <a:solidFill>
                            <a:schemeClr val="accent2">
                              <a:lumMod val="75000"/>
                            </a:schemeClr>
                          </a:solidFill>
                        </a:rPr>
                        <a:t>Abschlussfahrt</a:t>
                      </a:r>
                    </a:p>
                  </a:txBody>
                  <a:tcPr/>
                </a:tc>
                <a:extLst>
                  <a:ext uri="{0D108BD9-81ED-4DB2-BD59-A6C34878D82A}">
                    <a16:rowId xmlns:a16="http://schemas.microsoft.com/office/drawing/2014/main" val="943339948"/>
                  </a:ext>
                </a:extLst>
              </a:tr>
              <a:tr h="604049">
                <a:tc>
                  <a:txBody>
                    <a:bodyPr/>
                    <a:lstStyle/>
                    <a:p>
                      <a:r>
                        <a:rPr lang="de-DE" dirty="0">
                          <a:solidFill>
                            <a:schemeClr val="accent2">
                              <a:lumMod val="75000"/>
                            </a:schemeClr>
                          </a:solidFill>
                        </a:rPr>
                        <a:t>10.</a:t>
                      </a:r>
                    </a:p>
                  </a:txBody>
                  <a:tcPr/>
                </a:tc>
                <a:tc>
                  <a:txBody>
                    <a:bodyPr/>
                    <a:lstStyle/>
                    <a:p>
                      <a:r>
                        <a:rPr lang="de-DE" dirty="0">
                          <a:solidFill>
                            <a:schemeClr val="accent2">
                              <a:lumMod val="75000"/>
                            </a:schemeClr>
                          </a:solidFill>
                        </a:rPr>
                        <a:t>Englandfahrt – </a:t>
                      </a:r>
                      <a:r>
                        <a:rPr lang="de-DE" sz="1200" dirty="0">
                          <a:solidFill>
                            <a:schemeClr val="accent2">
                              <a:lumMod val="75000"/>
                            </a:schemeClr>
                          </a:solidFill>
                        </a:rPr>
                        <a:t>Konzept wird aufgrund des </a:t>
                      </a:r>
                      <a:r>
                        <a:rPr lang="de-DE" sz="1200" dirty="0" err="1">
                          <a:solidFill>
                            <a:schemeClr val="accent2">
                              <a:lumMod val="75000"/>
                            </a:schemeClr>
                          </a:solidFill>
                        </a:rPr>
                        <a:t>Brexits</a:t>
                      </a:r>
                      <a:r>
                        <a:rPr lang="de-DE" sz="1200" dirty="0">
                          <a:solidFill>
                            <a:schemeClr val="accent2">
                              <a:lumMod val="75000"/>
                            </a:schemeClr>
                          </a:solidFill>
                        </a:rPr>
                        <a:t> überarbeitet</a:t>
                      </a:r>
                    </a:p>
                  </a:txBody>
                  <a:tcPr/>
                </a:tc>
                <a:extLst>
                  <a:ext uri="{0D108BD9-81ED-4DB2-BD59-A6C34878D82A}">
                    <a16:rowId xmlns:a16="http://schemas.microsoft.com/office/drawing/2014/main" val="429746030"/>
                  </a:ext>
                </a:extLst>
              </a:tr>
            </a:tbl>
          </a:graphicData>
        </a:graphic>
      </p:graphicFrame>
      <p:pic>
        <p:nvPicPr>
          <p:cNvPr id="4" name="Picture 2">
            <a:extLst>
              <a:ext uri="{FF2B5EF4-FFF2-40B4-BE49-F238E27FC236}">
                <a16:creationId xmlns:a16="http://schemas.microsoft.com/office/drawing/2014/main" id="{C6866318-27EC-5D49-9FF7-5071F6516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451307" y="116632"/>
            <a:ext cx="2491081" cy="1642318"/>
          </a:xfrm>
          <a:prstGeom prst="rect">
            <a:avLst/>
          </a:prstGeom>
          <a:solidFill>
            <a:srgbClr val="FFFFFF"/>
          </a:solidFill>
        </p:spPr>
      </p:pic>
      <p:pic>
        <p:nvPicPr>
          <p:cNvPr id="6" name="Grafik 5" descr="Ein Bild, das Gras, Himmel, draußen, Person enthält.&#10;&#10;Automatisch generierte Beschreibung">
            <a:extLst>
              <a:ext uri="{FF2B5EF4-FFF2-40B4-BE49-F238E27FC236}">
                <a16:creationId xmlns:a16="http://schemas.microsoft.com/office/drawing/2014/main" id="{5CC46752-554D-D14B-9422-E8EAAE5CB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044" y="2098754"/>
            <a:ext cx="2133495" cy="1600121"/>
          </a:xfrm>
          <a:prstGeom prst="rect">
            <a:avLst/>
          </a:prstGeom>
        </p:spPr>
      </p:pic>
      <p:pic>
        <p:nvPicPr>
          <p:cNvPr id="8" name="Grafik 7" descr="Ein Bild, das Text, Person, drinnen, Boden enthält.&#10;&#10;Automatisch generierte Beschreibung">
            <a:extLst>
              <a:ext uri="{FF2B5EF4-FFF2-40B4-BE49-F238E27FC236}">
                <a16:creationId xmlns:a16="http://schemas.microsoft.com/office/drawing/2014/main" id="{80BCB2F0-4C0F-C649-9D99-2C71B5F6D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4110" y="3298878"/>
            <a:ext cx="2133495" cy="1600121"/>
          </a:xfrm>
          <a:prstGeom prst="rect">
            <a:avLst/>
          </a:prstGeom>
        </p:spPr>
      </p:pic>
      <p:pic>
        <p:nvPicPr>
          <p:cNvPr id="10" name="Grafik 9" descr="Ein Bild, das Himmel, draußen, Person, darstellend enthält.&#10;&#10;Automatisch generierte Beschreibung">
            <a:extLst>
              <a:ext uri="{FF2B5EF4-FFF2-40B4-BE49-F238E27FC236}">
                <a16:creationId xmlns:a16="http://schemas.microsoft.com/office/drawing/2014/main" id="{D24D1F01-1547-AF43-96D1-657BD8993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6597" y="4527372"/>
            <a:ext cx="2048568" cy="1536426"/>
          </a:xfrm>
          <a:prstGeom prst="rect">
            <a:avLst/>
          </a:prstGeom>
        </p:spPr>
      </p:pic>
    </p:spTree>
    <p:extLst>
      <p:ext uri="{BB962C8B-B14F-4D97-AF65-F5344CB8AC3E}">
        <p14:creationId xmlns:p14="http://schemas.microsoft.com/office/powerpoint/2010/main" val="1527709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9FB54-60D8-6240-949C-E7168A4A1829}"/>
              </a:ext>
            </a:extLst>
          </p:cNvPr>
          <p:cNvSpPr>
            <a:spLocks noGrp="1"/>
          </p:cNvSpPr>
          <p:nvPr>
            <p:ph type="title"/>
          </p:nvPr>
        </p:nvSpPr>
        <p:spPr>
          <a:xfrm>
            <a:off x="1150938" y="617538"/>
            <a:ext cx="7791450" cy="1141412"/>
          </a:xfrm>
        </p:spPr>
        <p:txBody>
          <a:bodyPr vert="horz" wrap="square" lIns="90000" tIns="46800" rIns="90000" bIns="46800" numCol="1" anchor="b" anchorCtr="0" compatLnSpc="1">
            <a:prstTxWarp prst="textNoShape">
              <a:avLst/>
            </a:prstTxWarp>
            <a:normAutofit/>
          </a:bodyPr>
          <a:lstStyle/>
          <a:p>
            <a:r>
              <a:rPr lang="de-DE">
                <a:latin typeface="+mj-lt"/>
                <a:ea typeface="+mj-ea"/>
                <a:cs typeface="+mj-cs"/>
              </a:rPr>
              <a:t>Mensa</a:t>
            </a:r>
          </a:p>
        </p:txBody>
      </p:sp>
      <p:sp>
        <p:nvSpPr>
          <p:cNvPr id="3" name="Textfeld 2">
            <a:extLst>
              <a:ext uri="{FF2B5EF4-FFF2-40B4-BE49-F238E27FC236}">
                <a16:creationId xmlns:a16="http://schemas.microsoft.com/office/drawing/2014/main" id="{D908198B-4A88-CF45-8372-FB6DEC935113}"/>
              </a:ext>
            </a:extLst>
          </p:cNvPr>
          <p:cNvSpPr txBox="1"/>
          <p:nvPr/>
        </p:nvSpPr>
        <p:spPr bwMode="auto">
          <a:xfrm>
            <a:off x="1182688" y="2017713"/>
            <a:ext cx="3808412" cy="4113212"/>
          </a:xfrm>
          <a:prstGeom prst="rect">
            <a:avLst/>
          </a:prstGeom>
          <a:noFill/>
          <a:ln>
            <a:noFill/>
          </a:ln>
          <a:effectLst/>
        </p:spPr>
        <p:txBody>
          <a:bodyPr vert="horz" wrap="square" lIns="90000" tIns="46800" rIns="90000" bIns="46800" numCol="1" rtlCol="0" anchor="t" anchorCtr="0" compatLnSpc="1">
            <a:prstTxWarp prst="textNoShape">
              <a:avLst/>
            </a:prstTxWarp>
            <a:normAutofit/>
          </a:bodyPr>
          <a:lstStyle/>
          <a:p>
            <a:pPr marL="342900" indent="-342900" defTabSz="449251">
              <a:spcAft>
                <a:spcPts val="600"/>
              </a:spcAft>
              <a:buClr>
                <a:srgbClr val="000000"/>
              </a:buClr>
              <a:buSzPct val="100000"/>
              <a:buFont typeface="Times New Roman" panose="02020603050405020304" pitchFamily="18" charset="0"/>
              <a:buChar char="•"/>
            </a:pPr>
            <a:r>
              <a:rPr lang="de-DE" sz="2400" dirty="0">
                <a:solidFill>
                  <a:schemeClr val="accent2"/>
                </a:solidFill>
                <a:latin typeface="+mn-lt"/>
                <a:ea typeface="+mn-ea"/>
              </a:rPr>
              <a:t>Täglich frisch vor Ort zubereitet! </a:t>
            </a:r>
          </a:p>
          <a:p>
            <a:pPr marL="342900" indent="-342900" defTabSz="449251">
              <a:spcAft>
                <a:spcPts val="600"/>
              </a:spcAft>
              <a:buClr>
                <a:srgbClr val="000000"/>
              </a:buClr>
              <a:buSzPct val="100000"/>
              <a:buFont typeface="Times New Roman" panose="02020603050405020304" pitchFamily="18" charset="0"/>
              <a:buChar char="•"/>
            </a:pPr>
            <a:r>
              <a:rPr lang="de-DE" sz="2400" dirty="0">
                <a:solidFill>
                  <a:schemeClr val="accent2"/>
                </a:solidFill>
                <a:latin typeface="+mn-lt"/>
                <a:ea typeface="+mn-ea"/>
              </a:rPr>
              <a:t>Obst und Salatbeilagen</a:t>
            </a:r>
          </a:p>
          <a:p>
            <a:pPr marL="342900" indent="-342900" defTabSz="449251">
              <a:spcAft>
                <a:spcPts val="600"/>
              </a:spcAft>
              <a:buClr>
                <a:srgbClr val="000000"/>
              </a:buClr>
              <a:buSzPct val="100000"/>
              <a:buFont typeface="Times New Roman" panose="02020603050405020304" pitchFamily="18" charset="0"/>
              <a:buChar char="•"/>
            </a:pPr>
            <a:r>
              <a:rPr lang="de-DE" sz="2400" dirty="0">
                <a:solidFill>
                  <a:schemeClr val="accent2"/>
                </a:solidFill>
                <a:latin typeface="+mn-lt"/>
                <a:ea typeface="+mn-ea"/>
              </a:rPr>
              <a:t>Individuelle Bedürfnisse können berücksichtigt werden</a:t>
            </a:r>
          </a:p>
          <a:p>
            <a:pPr marL="342900" indent="-342900" defTabSz="449251">
              <a:spcAft>
                <a:spcPts val="600"/>
              </a:spcAft>
              <a:buClr>
                <a:srgbClr val="000000"/>
              </a:buClr>
              <a:buSzPct val="100000"/>
              <a:buFont typeface="Times New Roman" panose="02020603050405020304" pitchFamily="18" charset="0"/>
              <a:buChar char="•"/>
            </a:pPr>
            <a:r>
              <a:rPr lang="de-DE" sz="2400" dirty="0">
                <a:solidFill>
                  <a:schemeClr val="accent2"/>
                </a:solidFill>
                <a:latin typeface="+mn-lt"/>
                <a:ea typeface="+mn-ea"/>
              </a:rPr>
              <a:t>Abrechnung über </a:t>
            </a:r>
          </a:p>
          <a:p>
            <a:pPr defTabSz="449251">
              <a:spcAft>
                <a:spcPts val="600"/>
              </a:spcAft>
              <a:buClr>
                <a:srgbClr val="000000"/>
              </a:buClr>
              <a:buSzPct val="100000"/>
            </a:pPr>
            <a:r>
              <a:rPr lang="de-DE" sz="2400" dirty="0">
                <a:solidFill>
                  <a:schemeClr val="accent2"/>
                </a:solidFill>
                <a:latin typeface="+mn-lt"/>
                <a:ea typeface="+mn-ea"/>
              </a:rPr>
              <a:t>    </a:t>
            </a:r>
            <a:r>
              <a:rPr lang="de-DE" sz="2400" dirty="0" err="1">
                <a:solidFill>
                  <a:schemeClr val="accent2"/>
                </a:solidFill>
                <a:latin typeface="+mn-lt"/>
                <a:ea typeface="+mn-ea"/>
              </a:rPr>
              <a:t>SamS</a:t>
            </a:r>
            <a:r>
              <a:rPr lang="de-DE" sz="2400" dirty="0">
                <a:solidFill>
                  <a:schemeClr val="accent2"/>
                </a:solidFill>
                <a:latin typeface="+mn-lt"/>
                <a:ea typeface="+mn-ea"/>
              </a:rPr>
              <a:t> On</a:t>
            </a:r>
          </a:p>
          <a:p>
            <a:pPr defTabSz="449251">
              <a:spcAft>
                <a:spcPts val="600"/>
              </a:spcAft>
              <a:buClr>
                <a:srgbClr val="000000"/>
              </a:buClr>
              <a:buSzPct val="100000"/>
            </a:pPr>
            <a:endParaRPr lang="de-DE" sz="2800" dirty="0">
              <a:solidFill>
                <a:srgbClr val="000000"/>
              </a:solidFill>
              <a:latin typeface="+mn-lt"/>
              <a:ea typeface="+mn-ea"/>
            </a:endParaRPr>
          </a:p>
        </p:txBody>
      </p:sp>
      <p:pic>
        <p:nvPicPr>
          <p:cNvPr id="1026" name="Picture 2" descr="Essen, Salat, Gemüse, Grün, Frisch, Ernährung">
            <a:extLst>
              <a:ext uri="{FF2B5EF4-FFF2-40B4-BE49-F238E27FC236}">
                <a16:creationId xmlns:a16="http://schemas.microsoft.com/office/drawing/2014/main" id="{F3539D9F-9A6F-BB40-A404-5B43CA58F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91" r="20879" b="-2"/>
          <a:stretch/>
        </p:blipFill>
        <p:spPr bwMode="auto">
          <a:xfrm>
            <a:off x="5143500" y="2017713"/>
            <a:ext cx="3810000" cy="4113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30642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18685-AD1C-6C4E-9F2F-ECAF37AB3AB5}"/>
              </a:ext>
            </a:extLst>
          </p:cNvPr>
          <p:cNvSpPr>
            <a:spLocks noGrp="1"/>
          </p:cNvSpPr>
          <p:nvPr>
            <p:ph type="title"/>
          </p:nvPr>
        </p:nvSpPr>
        <p:spPr/>
        <p:txBody>
          <a:bodyPr/>
          <a:lstStyle/>
          <a:p>
            <a:r>
              <a:rPr lang="de-DE" dirty="0"/>
              <a:t>Der heutige Abend</a:t>
            </a:r>
          </a:p>
        </p:txBody>
      </p:sp>
      <p:graphicFrame>
        <p:nvGraphicFramePr>
          <p:cNvPr id="5" name="Tabelle 5">
            <a:extLst>
              <a:ext uri="{FF2B5EF4-FFF2-40B4-BE49-F238E27FC236}">
                <a16:creationId xmlns:a16="http://schemas.microsoft.com/office/drawing/2014/main" id="{80A5A96D-1F9D-1045-ACC3-30F0B8291A34}"/>
              </a:ext>
            </a:extLst>
          </p:cNvPr>
          <p:cNvGraphicFramePr>
            <a:graphicFrameLocks noGrp="1"/>
          </p:cNvGraphicFramePr>
          <p:nvPr>
            <p:extLst>
              <p:ext uri="{D42A27DB-BD31-4B8C-83A1-F6EECF244321}">
                <p14:modId xmlns:p14="http://schemas.microsoft.com/office/powerpoint/2010/main" val="2249894645"/>
              </p:ext>
            </p:extLst>
          </p:nvPr>
        </p:nvGraphicFramePr>
        <p:xfrm>
          <a:off x="611561" y="2348883"/>
          <a:ext cx="7791450" cy="3784647"/>
        </p:xfrm>
        <a:graphic>
          <a:graphicData uri="http://schemas.openxmlformats.org/drawingml/2006/table">
            <a:tbl>
              <a:tblPr firstRow="1" bandRow="1">
                <a:effectLst>
                  <a:outerShdw blurRad="50800" dist="38100" dir="8100000" algn="tr" rotWithShape="0">
                    <a:prstClr val="black">
                      <a:alpha val="40000"/>
                    </a:prstClr>
                  </a:outerShdw>
                </a:effectLst>
                <a:tableStyleId>{8A107856-5554-42FB-B03E-39F5DBC370BA}</a:tableStyleId>
              </a:tblPr>
              <a:tblGrid>
                <a:gridCol w="3895725">
                  <a:extLst>
                    <a:ext uri="{9D8B030D-6E8A-4147-A177-3AD203B41FA5}">
                      <a16:colId xmlns:a16="http://schemas.microsoft.com/office/drawing/2014/main" val="3720130278"/>
                    </a:ext>
                  </a:extLst>
                </a:gridCol>
                <a:gridCol w="3895725">
                  <a:extLst>
                    <a:ext uri="{9D8B030D-6E8A-4147-A177-3AD203B41FA5}">
                      <a16:colId xmlns:a16="http://schemas.microsoft.com/office/drawing/2014/main" val="1667083945"/>
                    </a:ext>
                  </a:extLst>
                </a:gridCol>
              </a:tblGrid>
              <a:tr h="792085">
                <a:tc gridSpan="2">
                  <a:txBody>
                    <a:bodyPr/>
                    <a:lstStyle/>
                    <a:p>
                      <a:pPr algn="ctr"/>
                      <a:r>
                        <a:rPr lang="de-DE" sz="3600" b="0" dirty="0">
                          <a:solidFill>
                            <a:schemeClr val="accent6"/>
                          </a:solidFill>
                        </a:rPr>
                        <a:t>Was erwartet Sie?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de-DE" dirty="0"/>
                    </a:p>
                  </a:txBody>
                  <a:tcPr/>
                </a:tc>
                <a:extLst>
                  <a:ext uri="{0D108BD9-81ED-4DB2-BD59-A6C34878D82A}">
                    <a16:rowId xmlns:a16="http://schemas.microsoft.com/office/drawing/2014/main" val="3985314573"/>
                  </a:ext>
                </a:extLst>
              </a:tr>
              <a:tr h="507929">
                <a:tc>
                  <a:txBody>
                    <a:bodyPr/>
                    <a:lstStyle/>
                    <a:p>
                      <a:r>
                        <a:rPr lang="de-DE" sz="1900" kern="1200" dirty="0">
                          <a:solidFill>
                            <a:schemeClr val="accent6"/>
                          </a:solidFill>
                          <a:effectLst/>
                        </a:rPr>
                        <a:t>Das Team der </a:t>
                      </a:r>
                      <a:r>
                        <a:rPr lang="de-DE" sz="1900" kern="1200" dirty="0" err="1">
                          <a:solidFill>
                            <a:schemeClr val="accent6"/>
                          </a:solidFill>
                          <a:effectLst/>
                        </a:rPr>
                        <a:t>SiA</a:t>
                      </a:r>
                      <a:r>
                        <a:rPr lang="de-DE" sz="1900" kern="1200" dirty="0">
                          <a:solidFill>
                            <a:schemeClr val="accent6"/>
                          </a:solidFill>
                          <a:effectLst/>
                        </a:rPr>
                        <a:t> stellt sich vor</a:t>
                      </a:r>
                      <a:endParaRPr lang="de-DE" sz="1900" kern="1200" dirty="0">
                        <a:solidFill>
                          <a:schemeClr val="accent6"/>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900" dirty="0">
                          <a:solidFill>
                            <a:schemeClr val="accent6"/>
                          </a:solidFill>
                        </a:rPr>
                        <a:t>Interview mit </a:t>
                      </a:r>
                      <a:r>
                        <a:rPr lang="de-DE" sz="1900" dirty="0" err="1">
                          <a:solidFill>
                            <a:schemeClr val="accent6"/>
                          </a:solidFill>
                        </a:rPr>
                        <a:t>SuS</a:t>
                      </a:r>
                      <a:r>
                        <a:rPr lang="de-DE" sz="1900" dirty="0">
                          <a:solidFill>
                            <a:schemeClr val="accent6"/>
                          </a:solidFill>
                        </a:rPr>
                        <a:t> aus der 5b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7926780"/>
                  </a:ext>
                </a:extLst>
              </a:tr>
              <a:tr h="477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kern="1200" dirty="0">
                          <a:solidFill>
                            <a:schemeClr val="accent6"/>
                          </a:solidFill>
                          <a:effectLst/>
                        </a:rPr>
                        <a:t>Unsere Schule</a:t>
                      </a:r>
                      <a:endParaRPr lang="de-DE" sz="1900" kern="1200" dirty="0">
                        <a:solidFill>
                          <a:schemeClr val="accent6"/>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900" dirty="0">
                          <a:solidFill>
                            <a:schemeClr val="accent6"/>
                          </a:solidFill>
                        </a:rPr>
                        <a:t>Wer unterstützt bei Problemen?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1086331"/>
                  </a:ext>
                </a:extLst>
              </a:tr>
              <a:tr h="477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kern="1200" dirty="0">
                          <a:solidFill>
                            <a:schemeClr val="accent6"/>
                          </a:solidFill>
                          <a:effectLst/>
                        </a:rPr>
                        <a:t>Was macht uns aus?</a:t>
                      </a:r>
                      <a:endParaRPr lang="de-DE" sz="1900" kern="1200" dirty="0">
                        <a:solidFill>
                          <a:schemeClr val="accent6"/>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900" kern="1200" dirty="0">
                          <a:solidFill>
                            <a:schemeClr val="accent6"/>
                          </a:solidFill>
                          <a:effectLst/>
                        </a:rPr>
                        <a:t>Lernen am anderen Ort </a:t>
                      </a:r>
                      <a:endParaRPr lang="de-DE" sz="1900" dirty="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4159057"/>
                  </a:ext>
                </a:extLst>
              </a:tr>
              <a:tr h="477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dirty="0">
                          <a:solidFill>
                            <a:schemeClr val="accent6"/>
                          </a:solidFill>
                        </a:rPr>
                        <a:t>Unterricht an der </a:t>
                      </a:r>
                      <a:r>
                        <a:rPr lang="de-DE" sz="1900" dirty="0" err="1">
                          <a:solidFill>
                            <a:schemeClr val="accent6"/>
                          </a:solidFill>
                        </a:rPr>
                        <a:t>SiA</a:t>
                      </a:r>
                      <a:endParaRPr lang="de-DE" sz="1900" dirty="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900" dirty="0">
                          <a:solidFill>
                            <a:schemeClr val="accent6"/>
                          </a:solidFill>
                        </a:rPr>
                        <a:t>Partner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0890663"/>
                  </a:ext>
                </a:extLst>
              </a:tr>
              <a:tr h="37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kern="1200" dirty="0">
                          <a:solidFill>
                            <a:schemeClr val="accent6"/>
                          </a:solidFill>
                          <a:effectLst/>
                        </a:rPr>
                        <a:t>Ausstattung</a:t>
                      </a:r>
                      <a:endParaRPr lang="de-DE" sz="1900" kern="1200" dirty="0">
                        <a:solidFill>
                          <a:schemeClr val="accent6"/>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dirty="0">
                          <a:solidFill>
                            <a:schemeClr val="accent6"/>
                          </a:solidFill>
                        </a:rPr>
                        <a:t>Mensa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3896359"/>
                  </a:ext>
                </a:extLst>
              </a:tr>
              <a:tr h="469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900" kern="1200" dirty="0" err="1">
                          <a:solidFill>
                            <a:schemeClr val="accent6"/>
                          </a:solidFill>
                          <a:effectLst/>
                        </a:rPr>
                        <a:t>IServ</a:t>
                      </a:r>
                      <a:r>
                        <a:rPr lang="de-DE" sz="1900" kern="1200" dirty="0">
                          <a:solidFill>
                            <a:schemeClr val="accent6"/>
                          </a:solidFill>
                          <a:effectLst/>
                        </a:rPr>
                        <a:t> – </a:t>
                      </a:r>
                      <a:r>
                        <a:rPr lang="de-DE" sz="1600" kern="1200" dirty="0">
                          <a:solidFill>
                            <a:schemeClr val="accent6"/>
                          </a:solidFill>
                          <a:effectLst/>
                        </a:rPr>
                        <a:t>unser Lernmanagementsystem</a:t>
                      </a:r>
                      <a:endParaRPr lang="de-DE" sz="1600" kern="1200" dirty="0">
                        <a:solidFill>
                          <a:schemeClr val="accent6"/>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900" dirty="0">
                          <a:solidFill>
                            <a:schemeClr val="accent6"/>
                          </a:solidFill>
                        </a:rPr>
                        <a:t>OGS</a:t>
                      </a:r>
                    </a:p>
                    <a:p>
                      <a:endParaRPr lang="de-DE" sz="1900" dirty="0">
                        <a:solidFill>
                          <a:schemeClr val="accent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1424670"/>
                  </a:ext>
                </a:extLst>
              </a:tr>
            </a:tbl>
          </a:graphicData>
        </a:graphic>
      </p:graphicFrame>
      <p:pic>
        <p:nvPicPr>
          <p:cNvPr id="6" name="Grafik 5">
            <a:extLst>
              <a:ext uri="{FF2B5EF4-FFF2-40B4-BE49-F238E27FC236}">
                <a16:creationId xmlns:a16="http://schemas.microsoft.com/office/drawing/2014/main" id="{875141AD-FAE2-884C-B4FA-26AEEA366215}"/>
              </a:ext>
            </a:extLst>
          </p:cNvPr>
          <p:cNvPicPr>
            <a:picLocks noChangeAspect="1"/>
          </p:cNvPicPr>
          <p:nvPr/>
        </p:nvPicPr>
        <p:blipFill rotWithShape="1">
          <a:blip r:embed="rId2">
            <a:alphaModFix amt="50000"/>
          </a:blip>
          <a:srcRect r="6153" b="50000"/>
          <a:stretch/>
        </p:blipFill>
        <p:spPr>
          <a:xfrm>
            <a:off x="395536" y="6093296"/>
            <a:ext cx="1728192" cy="576064"/>
          </a:xfrm>
          <a:prstGeom prst="rect">
            <a:avLst/>
          </a:prstGeom>
        </p:spPr>
      </p:pic>
      <p:pic>
        <p:nvPicPr>
          <p:cNvPr id="3078" name="Picture 6" descr="123 Lass Uns Imaginären Text Gehen">
            <a:extLst>
              <a:ext uri="{FF2B5EF4-FFF2-40B4-BE49-F238E27FC236}">
                <a16:creationId xmlns:a16="http://schemas.microsoft.com/office/drawing/2014/main" id="{4C6C9F07-B1A2-B64A-AEF6-F979A8B75EE0}"/>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6732242" y="209762"/>
            <a:ext cx="2090663" cy="156799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37084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D87196-1A16-9D44-8677-CDF4658A2AB6}"/>
              </a:ext>
            </a:extLst>
          </p:cNvPr>
          <p:cNvSpPr>
            <a:spLocks noGrp="1"/>
          </p:cNvSpPr>
          <p:nvPr>
            <p:ph type="title"/>
          </p:nvPr>
        </p:nvSpPr>
        <p:spPr>
          <a:xfrm>
            <a:off x="1150938" y="617538"/>
            <a:ext cx="7791450" cy="1141412"/>
          </a:xfrm>
        </p:spPr>
        <p:txBody>
          <a:bodyPr wrap="square" anchor="b">
            <a:normAutofit/>
          </a:bodyPr>
          <a:lstStyle/>
          <a:p>
            <a:r>
              <a:rPr lang="de-DE" dirty="0"/>
              <a:t>OGS</a:t>
            </a:r>
          </a:p>
        </p:txBody>
      </p:sp>
      <p:pic>
        <p:nvPicPr>
          <p:cNvPr id="7" name="Inhaltsplatzhalter 6" descr="Ein Bild, das Tisch enthält.&#10;&#10;Automatisch generierte Beschreibung">
            <a:extLst>
              <a:ext uri="{FF2B5EF4-FFF2-40B4-BE49-F238E27FC236}">
                <a16:creationId xmlns:a16="http://schemas.microsoft.com/office/drawing/2014/main" id="{76711392-337E-FD44-ADCD-2CE2C33A5B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47887" y="2346194"/>
            <a:ext cx="3626212" cy="4381673"/>
          </a:xfrm>
        </p:spPr>
      </p:pic>
      <p:pic>
        <p:nvPicPr>
          <p:cNvPr id="5" name="Grafik 4">
            <a:extLst>
              <a:ext uri="{FF2B5EF4-FFF2-40B4-BE49-F238E27FC236}">
                <a16:creationId xmlns:a16="http://schemas.microsoft.com/office/drawing/2014/main" id="{5B19560C-9E50-6E43-B69A-026CBF8C9B48}"/>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212023" y="125478"/>
            <a:ext cx="1562076" cy="2255706"/>
          </a:xfrm>
          <a:prstGeom prst="rect">
            <a:avLst/>
          </a:prstGeom>
          <a:ln>
            <a:noFill/>
          </a:ln>
          <a:effectLst>
            <a:softEdge rad="112500"/>
          </a:effectLst>
        </p:spPr>
      </p:pic>
      <p:sp>
        <p:nvSpPr>
          <p:cNvPr id="9" name="Textfeld 8">
            <a:extLst>
              <a:ext uri="{FF2B5EF4-FFF2-40B4-BE49-F238E27FC236}">
                <a16:creationId xmlns:a16="http://schemas.microsoft.com/office/drawing/2014/main" id="{0F574962-BB50-2144-8F66-9D4EEDAF0A5E}"/>
              </a:ext>
            </a:extLst>
          </p:cNvPr>
          <p:cNvSpPr txBox="1"/>
          <p:nvPr/>
        </p:nvSpPr>
        <p:spPr>
          <a:xfrm>
            <a:off x="251520" y="2628781"/>
            <a:ext cx="4680520" cy="2554545"/>
          </a:xfrm>
          <a:prstGeom prst="rect">
            <a:avLst/>
          </a:prstGeom>
          <a:noFill/>
        </p:spPr>
        <p:txBody>
          <a:bodyPr wrap="square" rtlCol="0">
            <a:spAutoFit/>
          </a:bodyPr>
          <a:lstStyle/>
          <a:p>
            <a:r>
              <a:rPr lang="de-DE" sz="1600" dirty="0">
                <a:solidFill>
                  <a:schemeClr val="accent2">
                    <a:lumMod val="75000"/>
                  </a:schemeClr>
                </a:solidFill>
              </a:rPr>
              <a:t>Die </a:t>
            </a:r>
            <a:r>
              <a:rPr lang="de-DE" sz="1600" b="1" dirty="0">
                <a:solidFill>
                  <a:schemeClr val="accent2">
                    <a:lumMod val="75000"/>
                  </a:schemeClr>
                </a:solidFill>
              </a:rPr>
              <a:t>Offene Ganztagsschule (OGS)</a:t>
            </a:r>
            <a:r>
              <a:rPr lang="de-DE" sz="1600" dirty="0">
                <a:solidFill>
                  <a:schemeClr val="accent2">
                    <a:lumMod val="75000"/>
                  </a:schemeClr>
                </a:solidFill>
              </a:rPr>
              <a:t> ist ein</a:t>
            </a:r>
          </a:p>
          <a:p>
            <a:r>
              <a:rPr lang="de-DE" sz="1600" b="1" dirty="0">
                <a:solidFill>
                  <a:schemeClr val="accent2">
                    <a:lumMod val="75000"/>
                  </a:schemeClr>
                </a:solidFill>
              </a:rPr>
              <a:t>freiwilliges Nachmittagsangebot</a:t>
            </a:r>
            <a:r>
              <a:rPr lang="de-DE" sz="1600" dirty="0">
                <a:solidFill>
                  <a:schemeClr val="accent2">
                    <a:lumMod val="75000"/>
                  </a:schemeClr>
                </a:solidFill>
              </a:rPr>
              <a:t> </a:t>
            </a:r>
          </a:p>
          <a:p>
            <a:r>
              <a:rPr lang="de-DE" sz="1600" dirty="0">
                <a:solidFill>
                  <a:schemeClr val="accent2">
                    <a:lumMod val="75000"/>
                  </a:schemeClr>
                </a:solidFill>
              </a:rPr>
              <a:t>für alle Schülerinnen und Schüler on Klasse 3-10. </a:t>
            </a:r>
          </a:p>
          <a:p>
            <a:r>
              <a:rPr lang="de-DE" sz="1600" dirty="0">
                <a:solidFill>
                  <a:schemeClr val="accent2">
                    <a:lumMod val="75000"/>
                  </a:schemeClr>
                </a:solidFill>
              </a:rPr>
              <a:t>Sie findet von Dienstag bis Donnerstag, an drei Tagen in der Woche statt. </a:t>
            </a:r>
          </a:p>
          <a:p>
            <a:r>
              <a:rPr lang="de-DE" sz="1600" dirty="0">
                <a:solidFill>
                  <a:schemeClr val="accent2">
                    <a:lumMod val="75000"/>
                  </a:schemeClr>
                </a:solidFill>
              </a:rPr>
              <a:t>Viele Schülerinnen und Schüler aus </a:t>
            </a:r>
          </a:p>
          <a:p>
            <a:r>
              <a:rPr lang="de-DE" sz="1600" dirty="0">
                <a:solidFill>
                  <a:schemeClr val="accent2">
                    <a:lumMod val="75000"/>
                  </a:schemeClr>
                </a:solidFill>
              </a:rPr>
              <a:t>Grund- und Gemeinschaftsschule nutzen das Angebot der OGS, in der auch, je nach Unterrichtszeit, die </a:t>
            </a:r>
            <a:r>
              <a:rPr lang="de-DE" sz="1600" b="1" dirty="0">
                <a:solidFill>
                  <a:schemeClr val="accent2">
                    <a:lumMod val="75000"/>
                  </a:schemeClr>
                </a:solidFill>
              </a:rPr>
              <a:t>Möglichkeit der Hausaufgabenbearbeitung besteht</a:t>
            </a:r>
            <a:r>
              <a:rPr lang="de-DE" sz="1600" dirty="0">
                <a:solidFill>
                  <a:schemeClr val="accent2">
                    <a:lumMod val="75000"/>
                  </a:schemeClr>
                </a:solidFill>
              </a:rPr>
              <a:t>.</a:t>
            </a:r>
          </a:p>
        </p:txBody>
      </p:sp>
    </p:spTree>
    <p:extLst>
      <p:ext uri="{BB962C8B-B14F-4D97-AF65-F5344CB8AC3E}">
        <p14:creationId xmlns:p14="http://schemas.microsoft.com/office/powerpoint/2010/main" val="2609040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ußzeilenplatzhalter 1"/>
          <p:cNvSpPr>
            <a:spLocks noGrp="1"/>
          </p:cNvSpPr>
          <p:nvPr>
            <p:ph type="ftr" idx="10"/>
          </p:nvPr>
        </p:nvSpPr>
        <p:spPr/>
        <p:txBody>
          <a:bodyPr/>
          <a:lstStyle/>
          <a:p>
            <a:pPr>
              <a:defRPr/>
            </a:pPr>
            <a:r>
              <a:rPr lang="de-DE" altLang="de-DE"/>
              <a:t>von Sönke Thormählen,  Schule im Alsterland</a:t>
            </a:r>
          </a:p>
        </p:txBody>
      </p:sp>
      <p:sp>
        <p:nvSpPr>
          <p:cNvPr id="3" name="Rechteck 2"/>
          <p:cNvSpPr/>
          <p:nvPr/>
        </p:nvSpPr>
        <p:spPr>
          <a:xfrm>
            <a:off x="1259633" y="1268763"/>
            <a:ext cx="6414739" cy="584775"/>
          </a:xfrm>
          <a:prstGeom prst="rect">
            <a:avLst/>
          </a:prstGeom>
        </p:spPr>
        <p:txBody>
          <a:bodyPr wrap="square">
            <a:spAutoFit/>
          </a:bodyPr>
          <a:lstStyle/>
          <a:p>
            <a:r>
              <a:rPr lang="de-DE" altLang="de-DE" sz="3200" dirty="0">
                <a:solidFill>
                  <a:schemeClr val="accent2">
                    <a:lumMod val="75000"/>
                  </a:schemeClr>
                </a:solidFill>
              </a:rPr>
              <a:t>Schulleben an der </a:t>
            </a:r>
            <a:r>
              <a:rPr lang="de-DE" altLang="de-DE" sz="3200" dirty="0" err="1">
                <a:solidFill>
                  <a:schemeClr val="accent2">
                    <a:lumMod val="75000"/>
                  </a:schemeClr>
                </a:solidFill>
              </a:rPr>
              <a:t>SiA</a:t>
            </a:r>
            <a:endParaRPr lang="de-DE" sz="3200" dirty="0">
              <a:solidFill>
                <a:schemeClr val="accent2">
                  <a:lumMod val="75000"/>
                </a:schemeClr>
              </a:solidFill>
            </a:endParaRPr>
          </a:p>
        </p:txBody>
      </p:sp>
      <p:sp>
        <p:nvSpPr>
          <p:cNvPr id="5" name="Textfeld 4"/>
          <p:cNvSpPr txBox="1"/>
          <p:nvPr/>
        </p:nvSpPr>
        <p:spPr>
          <a:xfrm>
            <a:off x="755576" y="2708920"/>
            <a:ext cx="6840760" cy="369332"/>
          </a:xfrm>
          <a:prstGeom prst="rect">
            <a:avLst/>
          </a:prstGeom>
          <a:noFill/>
        </p:spPr>
        <p:txBody>
          <a:bodyPr wrap="square" rtlCol="0">
            <a:spAutoFit/>
          </a:bodyPr>
          <a:lstStyle/>
          <a:p>
            <a:pPr eaLnBrk="1" fontAlgn="auto" hangingPunct="1">
              <a:spcAft>
                <a:spcPts val="0"/>
              </a:spcAft>
              <a:defRPr/>
            </a:pPr>
            <a:r>
              <a:rPr lang="de-DE" dirty="0"/>
              <a:t>ISEISERV seit 2017</a:t>
            </a:r>
          </a:p>
        </p:txBody>
      </p:sp>
      <p:graphicFrame>
        <p:nvGraphicFramePr>
          <p:cNvPr id="9" name="Tabelle 8"/>
          <p:cNvGraphicFramePr>
            <a:graphicFrameLocks noGrp="1"/>
          </p:cNvGraphicFramePr>
          <p:nvPr>
            <p:extLst>
              <p:ext uri="{D42A27DB-BD31-4B8C-83A1-F6EECF244321}">
                <p14:modId xmlns:p14="http://schemas.microsoft.com/office/powerpoint/2010/main" val="3474957073"/>
              </p:ext>
            </p:extLst>
          </p:nvPr>
        </p:nvGraphicFramePr>
        <p:xfrm>
          <a:off x="1259632" y="2348881"/>
          <a:ext cx="6840760" cy="4053840"/>
        </p:xfrm>
        <a:graphic>
          <a:graphicData uri="http://schemas.openxmlformats.org/drawingml/2006/table">
            <a:tbl>
              <a:tblPr firstRow="1" bandRow="1">
                <a:tableStyleId>{F5AB1C69-6EDB-4FF4-983F-18BD219EF322}</a:tableStyleId>
              </a:tblPr>
              <a:tblGrid>
                <a:gridCol w="3420380">
                  <a:extLst>
                    <a:ext uri="{9D8B030D-6E8A-4147-A177-3AD203B41FA5}">
                      <a16:colId xmlns:a16="http://schemas.microsoft.com/office/drawing/2014/main" val="3054008746"/>
                    </a:ext>
                  </a:extLst>
                </a:gridCol>
                <a:gridCol w="3420380">
                  <a:extLst>
                    <a:ext uri="{9D8B030D-6E8A-4147-A177-3AD203B41FA5}">
                      <a16:colId xmlns:a16="http://schemas.microsoft.com/office/drawing/2014/main" val="2577737087"/>
                    </a:ext>
                  </a:extLst>
                </a:gridCol>
              </a:tblGrid>
              <a:tr h="1960880">
                <a:tc>
                  <a:txBody>
                    <a:bodyPr/>
                    <a:lstStyle/>
                    <a:p>
                      <a:pPr algn="ctr"/>
                      <a:r>
                        <a:rPr lang="de-DE" sz="2300" b="0" u="sng" dirty="0">
                          <a:solidFill>
                            <a:schemeClr val="accent2">
                              <a:lumMod val="75000"/>
                            </a:schemeClr>
                          </a:solidFill>
                        </a:rPr>
                        <a:t>Vorhabenwochen</a:t>
                      </a:r>
                    </a:p>
                    <a:p>
                      <a:pPr algn="ctr"/>
                      <a:endParaRPr lang="de-DE" sz="800" b="0" u="sng" dirty="0">
                        <a:solidFill>
                          <a:schemeClr val="accent2">
                            <a:lumMod val="75000"/>
                          </a:schemeClr>
                        </a:solidFill>
                      </a:endParaRPr>
                    </a:p>
                    <a:p>
                      <a:pPr algn="l"/>
                      <a:r>
                        <a:rPr lang="de-DE" sz="1500" b="0" u="none" dirty="0">
                          <a:solidFill>
                            <a:schemeClr val="accent2">
                              <a:lumMod val="75000"/>
                            </a:schemeClr>
                          </a:solidFill>
                        </a:rPr>
                        <a:t>In</a:t>
                      </a:r>
                      <a:r>
                        <a:rPr lang="de-DE" sz="1500" b="0" u="none" baseline="0" dirty="0">
                          <a:solidFill>
                            <a:schemeClr val="accent2">
                              <a:lumMod val="75000"/>
                            </a:schemeClr>
                          </a:solidFill>
                        </a:rPr>
                        <a:t> Vorhabenwochen arbeiten wir mit den </a:t>
                      </a:r>
                      <a:r>
                        <a:rPr lang="de-DE" sz="1500" b="0" u="none" baseline="0" dirty="0" err="1">
                          <a:solidFill>
                            <a:schemeClr val="accent2">
                              <a:lumMod val="75000"/>
                            </a:schemeClr>
                          </a:solidFill>
                        </a:rPr>
                        <a:t>SuS</a:t>
                      </a:r>
                      <a:r>
                        <a:rPr lang="de-DE" sz="1500" b="0" u="none" baseline="0" dirty="0">
                          <a:solidFill>
                            <a:schemeClr val="accent2">
                              <a:lumMod val="75000"/>
                            </a:schemeClr>
                          </a:solidFill>
                        </a:rPr>
                        <a:t> gezielt an einem Thema. </a:t>
                      </a:r>
                    </a:p>
                    <a:p>
                      <a:pPr algn="l"/>
                      <a:r>
                        <a:rPr lang="de-DE" sz="1500" b="0" u="none" baseline="0" dirty="0">
                          <a:solidFill>
                            <a:schemeClr val="accent2">
                              <a:lumMod val="75000"/>
                            </a:schemeClr>
                          </a:solidFill>
                        </a:rPr>
                        <a:t>Gemeinsam mit den Fachlehrern erarbeiten sich die Kinder Inhalte und erlernen auch neue Arbeitsformen.</a:t>
                      </a:r>
                      <a:endParaRPr lang="de-DE" sz="1500" b="0" u="none" dirty="0">
                        <a:solidFill>
                          <a:schemeClr val="accent2">
                            <a:lumMod val="75000"/>
                          </a:schemeClr>
                        </a:solidFill>
                      </a:endParaRPr>
                    </a:p>
                    <a:p>
                      <a:pPr algn="ctr"/>
                      <a:endParaRPr lang="de-DE" sz="1900" b="0" dirty="0">
                        <a:solidFill>
                          <a:schemeClr val="accent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de-DE" sz="2300" b="0" u="sng" dirty="0" err="1">
                          <a:solidFill>
                            <a:schemeClr val="accent2">
                              <a:lumMod val="75000"/>
                            </a:schemeClr>
                          </a:solidFill>
                        </a:rPr>
                        <a:t>SiA</a:t>
                      </a:r>
                      <a:r>
                        <a:rPr lang="de-DE" sz="2300" b="0" u="sng" dirty="0">
                          <a:solidFill>
                            <a:schemeClr val="accent2">
                              <a:lumMod val="75000"/>
                            </a:schemeClr>
                          </a:solidFill>
                        </a:rPr>
                        <a:t>-Kurse</a:t>
                      </a:r>
                    </a:p>
                    <a:p>
                      <a:pPr algn="ctr"/>
                      <a:endParaRPr lang="de-DE" sz="800" b="0" u="sng" dirty="0">
                        <a:solidFill>
                          <a:schemeClr val="accent2">
                            <a:lumMod val="75000"/>
                          </a:schemeClr>
                        </a:solidFill>
                      </a:endParaRPr>
                    </a:p>
                    <a:p>
                      <a:pPr algn="l"/>
                      <a:r>
                        <a:rPr lang="de-DE" sz="1500" b="0" dirty="0">
                          <a:solidFill>
                            <a:schemeClr val="accent2">
                              <a:lumMod val="75000"/>
                            </a:schemeClr>
                          </a:solidFill>
                        </a:rPr>
                        <a:t>Mit den </a:t>
                      </a:r>
                      <a:r>
                        <a:rPr lang="de-DE" sz="1500" b="0" dirty="0" err="1">
                          <a:solidFill>
                            <a:schemeClr val="accent2">
                              <a:lumMod val="75000"/>
                            </a:schemeClr>
                          </a:solidFill>
                        </a:rPr>
                        <a:t>SiA</a:t>
                      </a:r>
                      <a:r>
                        <a:rPr lang="de-DE" sz="1500" b="0" dirty="0">
                          <a:solidFill>
                            <a:schemeClr val="accent2">
                              <a:lumMod val="75000"/>
                            </a:schemeClr>
                          </a:solidFill>
                        </a:rPr>
                        <a:t> – Kursen schaffen wir zusätzliche Lernangebote für </a:t>
                      </a:r>
                      <a:r>
                        <a:rPr lang="de-DE" sz="1500" b="0" dirty="0" err="1">
                          <a:solidFill>
                            <a:schemeClr val="accent2">
                              <a:lumMod val="75000"/>
                            </a:schemeClr>
                          </a:solidFill>
                        </a:rPr>
                        <a:t>SuS</a:t>
                      </a:r>
                      <a:r>
                        <a:rPr lang="de-DE" sz="1500" b="0" dirty="0">
                          <a:solidFill>
                            <a:schemeClr val="accent2">
                              <a:lumMod val="75000"/>
                            </a:schemeClr>
                          </a:solidFill>
                        </a:rPr>
                        <a:t> der Klassenstufen 7-9.</a:t>
                      </a:r>
                      <a:r>
                        <a:rPr lang="de-DE" sz="1500" b="0" baseline="0" dirty="0">
                          <a:solidFill>
                            <a:schemeClr val="accent2">
                              <a:lumMod val="75000"/>
                            </a:schemeClr>
                          </a:solidFill>
                        </a:rPr>
                        <a:t> Ziel ist es, </a:t>
                      </a:r>
                      <a:r>
                        <a:rPr lang="de-DE" sz="1500" b="0" baseline="0" dirty="0" err="1">
                          <a:solidFill>
                            <a:schemeClr val="accent2">
                              <a:lumMod val="75000"/>
                            </a:schemeClr>
                          </a:solidFill>
                        </a:rPr>
                        <a:t>SuS</a:t>
                      </a:r>
                      <a:r>
                        <a:rPr lang="de-DE" sz="1500" b="0" baseline="0" dirty="0">
                          <a:solidFill>
                            <a:schemeClr val="accent2">
                              <a:lumMod val="75000"/>
                            </a:schemeClr>
                          </a:solidFill>
                        </a:rPr>
                        <a:t> gezielt zu unterstützen, fachliche Defizite abzubauen und Lernhilfen zu geben.</a:t>
                      </a:r>
                      <a:endParaRPr lang="de-DE" sz="1900" b="0" u="sng" dirty="0">
                        <a:solidFill>
                          <a:schemeClr val="accent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EE6DA"/>
                    </a:solidFill>
                  </a:tcPr>
                </a:tc>
                <a:extLst>
                  <a:ext uri="{0D108BD9-81ED-4DB2-BD59-A6C34878D82A}">
                    <a16:rowId xmlns:a16="http://schemas.microsoft.com/office/drawing/2014/main" val="3638848022"/>
                  </a:ext>
                </a:extLst>
              </a:tr>
              <a:tr h="2021840">
                <a:tc>
                  <a:txBody>
                    <a:bodyPr/>
                    <a:lstStyle/>
                    <a:p>
                      <a:pPr algn="ctr"/>
                      <a:r>
                        <a:rPr lang="de-DE" sz="2300" u="sng" dirty="0">
                          <a:solidFill>
                            <a:schemeClr val="accent2">
                              <a:lumMod val="75000"/>
                            </a:schemeClr>
                          </a:solidFill>
                        </a:rPr>
                        <a:t>Konfliktlotsenausbildung</a:t>
                      </a:r>
                    </a:p>
                    <a:p>
                      <a:pPr algn="ctr"/>
                      <a:endParaRPr lang="de-DE" sz="800" u="sng" dirty="0">
                        <a:solidFill>
                          <a:schemeClr val="accent2">
                            <a:lumMod val="75000"/>
                          </a:schemeClr>
                        </a:solidFill>
                      </a:endParaRPr>
                    </a:p>
                    <a:p>
                      <a:pPr algn="l"/>
                      <a:r>
                        <a:rPr lang="de-DE" sz="1500" dirty="0">
                          <a:solidFill>
                            <a:schemeClr val="accent2">
                              <a:lumMod val="75000"/>
                            </a:schemeClr>
                          </a:solidFill>
                        </a:rPr>
                        <a:t>Diese Ausbildung ist freiwillig. Unsere Konfliktlotsen </a:t>
                      </a:r>
                      <a:r>
                        <a:rPr lang="de-DE" sz="1500" b="1" dirty="0">
                          <a:solidFill>
                            <a:schemeClr val="accent2">
                              <a:lumMod val="75000"/>
                            </a:schemeClr>
                          </a:solidFill>
                        </a:rPr>
                        <a:t>helfen Mitschülern bei Streitigkeiten</a:t>
                      </a:r>
                      <a:r>
                        <a:rPr lang="de-DE" sz="1500" dirty="0">
                          <a:solidFill>
                            <a:schemeClr val="accent2">
                              <a:lumMod val="75000"/>
                            </a:schemeClr>
                          </a:solidFill>
                        </a:rPr>
                        <a:t>. Sie fördern das soziale</a:t>
                      </a:r>
                      <a:r>
                        <a:rPr lang="de-DE" sz="1500" baseline="0" dirty="0">
                          <a:solidFill>
                            <a:schemeClr val="accent2">
                              <a:lumMod val="75000"/>
                            </a:schemeClr>
                          </a:solidFill>
                        </a:rPr>
                        <a:t> Miteinander und tragen zur freundlichen Atmosphäre an der </a:t>
                      </a:r>
                      <a:r>
                        <a:rPr lang="de-DE" sz="1500" baseline="0" dirty="0" err="1">
                          <a:solidFill>
                            <a:schemeClr val="accent2">
                              <a:lumMod val="75000"/>
                            </a:schemeClr>
                          </a:solidFill>
                        </a:rPr>
                        <a:t>SiA</a:t>
                      </a:r>
                      <a:r>
                        <a:rPr lang="de-DE" sz="1500" baseline="0" dirty="0">
                          <a:solidFill>
                            <a:schemeClr val="accent2">
                              <a:lumMod val="75000"/>
                            </a:schemeClr>
                          </a:solidFill>
                        </a:rPr>
                        <a:t> bei.</a:t>
                      </a:r>
                      <a:endParaRPr lang="de-DE" sz="1500" u="sng" dirty="0">
                        <a:solidFill>
                          <a:schemeClr val="accent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tc>
                  <a:txBody>
                    <a:bodyPr/>
                    <a:lstStyle/>
                    <a:p>
                      <a:pPr algn="ctr"/>
                      <a:r>
                        <a:rPr lang="de-DE" sz="2300" u="sng" dirty="0">
                          <a:solidFill>
                            <a:schemeClr val="accent2">
                              <a:lumMod val="75000"/>
                            </a:schemeClr>
                          </a:solidFill>
                        </a:rPr>
                        <a:t>Offene Ganztagsschule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500" dirty="0"/>
                        <a:t>Die </a:t>
                      </a:r>
                      <a:r>
                        <a:rPr lang="de-DE" sz="1500" b="1" dirty="0"/>
                        <a:t>Offene Ganztagsschule (OGS)</a:t>
                      </a:r>
                      <a:r>
                        <a:rPr lang="de-DE" sz="1500" dirty="0"/>
                        <a:t> ist ein </a:t>
                      </a:r>
                      <a:r>
                        <a:rPr lang="de-DE" sz="1500" b="1" dirty="0"/>
                        <a:t>freiwilliges Nachmittagsangebot</a:t>
                      </a:r>
                      <a:r>
                        <a:rPr lang="de-DE" sz="1500" dirty="0"/>
                        <a:t> für alle Schülerinnen und Schüler.</a:t>
                      </a:r>
                      <a:r>
                        <a:rPr lang="de-DE" sz="1500" baseline="0" dirty="0"/>
                        <a:t> </a:t>
                      </a:r>
                      <a:r>
                        <a:rPr lang="de-DE" sz="1500" dirty="0"/>
                        <a:t>Sie findet von Dienstag bis Donnerstag, an drei Tagen in der Woche statt. </a:t>
                      </a:r>
                      <a:endParaRPr lang="de-DE" sz="1500" u="sng" dirty="0">
                        <a:solidFill>
                          <a:schemeClr val="accent2">
                            <a:lumMod val="75000"/>
                          </a:schemeClr>
                        </a:solidFill>
                      </a:endParaRPr>
                    </a:p>
                    <a:p>
                      <a:pPr algn="ctr"/>
                      <a:endParaRPr lang="de-DE" sz="800" u="sng" dirty="0">
                        <a:solidFill>
                          <a:schemeClr val="accent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3152551"/>
                  </a:ext>
                </a:extLst>
              </a:tr>
            </a:tbl>
          </a:graphicData>
        </a:graphic>
      </p:graphicFrame>
    </p:spTree>
    <p:extLst>
      <p:ext uri="{BB962C8B-B14F-4D97-AF65-F5344CB8AC3E}">
        <p14:creationId xmlns:p14="http://schemas.microsoft.com/office/powerpoint/2010/main" val="2017142847"/>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3B5A0-DA44-884B-B9DB-630CE5A70964}"/>
              </a:ext>
            </a:extLst>
          </p:cNvPr>
          <p:cNvSpPr>
            <a:spLocks noGrp="1"/>
          </p:cNvSpPr>
          <p:nvPr>
            <p:ph type="title"/>
          </p:nvPr>
        </p:nvSpPr>
        <p:spPr/>
        <p:txBody>
          <a:bodyPr/>
          <a:lstStyle/>
          <a:p>
            <a:r>
              <a:rPr lang="de-DE" sz="3600" dirty="0"/>
              <a:t>Mögliche Abschlüsse an der </a:t>
            </a:r>
            <a:r>
              <a:rPr lang="de-DE" sz="3600" dirty="0" err="1"/>
              <a:t>SiA</a:t>
            </a:r>
            <a:endParaRPr lang="de-DE" sz="3600" dirty="0"/>
          </a:p>
        </p:txBody>
      </p:sp>
      <p:grpSp>
        <p:nvGrpSpPr>
          <p:cNvPr id="4" name="Group 3">
            <a:extLst>
              <a:ext uri="{FF2B5EF4-FFF2-40B4-BE49-F238E27FC236}">
                <a16:creationId xmlns:a16="http://schemas.microsoft.com/office/drawing/2014/main" id="{8AE08045-4FB0-BC46-9D2F-1C1C7748A829}"/>
              </a:ext>
            </a:extLst>
          </p:cNvPr>
          <p:cNvGrpSpPr>
            <a:grpSpLocks/>
          </p:cNvGrpSpPr>
          <p:nvPr/>
        </p:nvGrpSpPr>
        <p:grpSpPr bwMode="auto">
          <a:xfrm>
            <a:off x="835566" y="2055225"/>
            <a:ext cx="7928483" cy="2747549"/>
            <a:chOff x="363" y="1361"/>
            <a:chExt cx="4813" cy="1810"/>
          </a:xfrm>
        </p:grpSpPr>
        <p:sp>
          <p:nvSpPr>
            <p:cNvPr id="5" name="AutoShape 4">
              <a:extLst>
                <a:ext uri="{FF2B5EF4-FFF2-40B4-BE49-F238E27FC236}">
                  <a16:creationId xmlns:a16="http://schemas.microsoft.com/office/drawing/2014/main" id="{1F754874-658C-CD4A-965D-9C5A3E592DF7}"/>
                </a:ext>
              </a:extLst>
            </p:cNvPr>
            <p:cNvSpPr>
              <a:spLocks noChangeArrowheads="1"/>
            </p:cNvSpPr>
            <p:nvPr/>
          </p:nvSpPr>
          <p:spPr bwMode="auto">
            <a:xfrm>
              <a:off x="363" y="2222"/>
              <a:ext cx="1405" cy="948"/>
            </a:xfrm>
            <a:prstGeom prst="roundRect">
              <a:avLst>
                <a:gd name="adj" fmla="val 16667"/>
              </a:avLst>
            </a:prstGeom>
            <a:solidFill>
              <a:srgbClr val="FFCC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ahoma" pitchFamily="34" charset="0"/>
                  <a:ea typeface="Microsoft YaHei"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pitchFamily="34" charset="0"/>
                  <a:ea typeface="Microsoft YaHei"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pitchFamily="34" charset="0"/>
                  <a:ea typeface="Microsoft YaHei"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9pPr>
            </a:lstStyle>
            <a:p>
              <a:pPr algn="ctr" eaLnBrk="1" hangingPunct="1">
                <a:spcBef>
                  <a:spcPct val="0"/>
                </a:spcBef>
              </a:pPr>
              <a:r>
                <a:rPr lang="de-DE" altLang="de-DE" sz="1800" dirty="0"/>
                <a:t>Nach Klasse 9</a:t>
              </a:r>
            </a:p>
            <a:p>
              <a:pPr algn="ctr" eaLnBrk="1" hangingPunct="1">
                <a:spcBef>
                  <a:spcPct val="0"/>
                </a:spcBef>
              </a:pPr>
              <a:r>
                <a:rPr lang="de-DE" altLang="de-DE" sz="1800" dirty="0"/>
                <a:t>Erster </a:t>
              </a:r>
              <a:br>
                <a:rPr lang="de-DE" altLang="de-DE" sz="1800" dirty="0"/>
              </a:br>
              <a:r>
                <a:rPr lang="de-DE" altLang="de-DE" sz="1800" dirty="0"/>
                <a:t>allgemeinbildender </a:t>
              </a:r>
              <a:br>
                <a:rPr lang="de-DE" altLang="de-DE" sz="1800" dirty="0"/>
              </a:br>
              <a:r>
                <a:rPr lang="de-DE" altLang="de-DE" sz="1800" dirty="0"/>
                <a:t>Schulabschluss</a:t>
              </a:r>
              <a:br>
                <a:rPr lang="de-DE" altLang="de-DE" sz="1800" dirty="0"/>
              </a:br>
              <a:r>
                <a:rPr lang="de-DE" altLang="de-DE" sz="1800" dirty="0"/>
                <a:t>ESA</a:t>
              </a:r>
            </a:p>
          </p:txBody>
        </p:sp>
        <p:sp>
          <p:nvSpPr>
            <p:cNvPr id="6" name="AutoShape 5">
              <a:extLst>
                <a:ext uri="{FF2B5EF4-FFF2-40B4-BE49-F238E27FC236}">
                  <a16:creationId xmlns:a16="http://schemas.microsoft.com/office/drawing/2014/main" id="{83D5F2AA-EAA9-4049-B1EA-9B367C25E068}"/>
                </a:ext>
              </a:extLst>
            </p:cNvPr>
            <p:cNvSpPr>
              <a:spLocks noChangeArrowheads="1"/>
            </p:cNvSpPr>
            <p:nvPr/>
          </p:nvSpPr>
          <p:spPr bwMode="auto">
            <a:xfrm>
              <a:off x="1905" y="1361"/>
              <a:ext cx="1334" cy="768"/>
            </a:xfrm>
            <a:prstGeom prst="roundRect">
              <a:avLst>
                <a:gd name="adj" fmla="val 16667"/>
              </a:avLst>
            </a:prstGeom>
            <a:solidFill>
              <a:srgbClr val="FFCC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ahoma" pitchFamily="34" charset="0"/>
                  <a:ea typeface="Microsoft YaHei"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pitchFamily="34" charset="0"/>
                  <a:ea typeface="Microsoft YaHei"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pitchFamily="34" charset="0"/>
                  <a:ea typeface="Microsoft YaHei"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9pPr>
            </a:lstStyle>
            <a:p>
              <a:pPr algn="ctr" eaLnBrk="1" hangingPunct="1">
                <a:spcBef>
                  <a:spcPct val="0"/>
                </a:spcBef>
              </a:pPr>
              <a:r>
                <a:rPr lang="de-DE" altLang="de-DE" sz="2300" dirty="0"/>
                <a:t>Klassen 5 - 8</a:t>
              </a:r>
            </a:p>
          </p:txBody>
        </p:sp>
        <p:sp>
          <p:nvSpPr>
            <p:cNvPr id="7" name="AutoShape 6">
              <a:extLst>
                <a:ext uri="{FF2B5EF4-FFF2-40B4-BE49-F238E27FC236}">
                  <a16:creationId xmlns:a16="http://schemas.microsoft.com/office/drawing/2014/main" id="{DCA401E5-69FD-DB43-AA86-F56BD2930234}"/>
                </a:ext>
              </a:extLst>
            </p:cNvPr>
            <p:cNvSpPr>
              <a:spLocks noChangeArrowheads="1"/>
            </p:cNvSpPr>
            <p:nvPr/>
          </p:nvSpPr>
          <p:spPr bwMode="auto">
            <a:xfrm>
              <a:off x="1927" y="2215"/>
              <a:ext cx="1334" cy="949"/>
            </a:xfrm>
            <a:prstGeom prst="roundRect">
              <a:avLst>
                <a:gd name="adj" fmla="val 16667"/>
              </a:avLst>
            </a:prstGeom>
            <a:solidFill>
              <a:srgbClr val="FFCC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ahoma" pitchFamily="34" charset="0"/>
                  <a:ea typeface="Microsoft YaHei"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pitchFamily="34" charset="0"/>
                  <a:ea typeface="Microsoft YaHei"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pitchFamily="34" charset="0"/>
                  <a:ea typeface="Microsoft YaHei"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9pPr>
            </a:lstStyle>
            <a:p>
              <a:pPr algn="ctr" eaLnBrk="1" hangingPunct="1">
                <a:spcBef>
                  <a:spcPct val="0"/>
                </a:spcBef>
              </a:pPr>
              <a:r>
                <a:rPr lang="de-DE" altLang="de-DE" sz="1800" dirty="0"/>
                <a:t>Nach Klasse 10: </a:t>
              </a:r>
            </a:p>
            <a:p>
              <a:pPr algn="ctr" eaLnBrk="1" hangingPunct="1">
                <a:spcBef>
                  <a:spcPct val="0"/>
                </a:spcBef>
              </a:pPr>
              <a:r>
                <a:rPr lang="de-DE" altLang="de-DE" sz="1800" dirty="0"/>
                <a:t>Mittlerer </a:t>
              </a:r>
            </a:p>
            <a:p>
              <a:pPr algn="ctr" eaLnBrk="1" hangingPunct="1">
                <a:spcBef>
                  <a:spcPct val="0"/>
                </a:spcBef>
              </a:pPr>
              <a:r>
                <a:rPr lang="de-DE" altLang="de-DE" sz="1800" dirty="0"/>
                <a:t>Bildungsabschluss</a:t>
              </a:r>
            </a:p>
            <a:p>
              <a:pPr algn="ctr" eaLnBrk="1" hangingPunct="1">
                <a:spcBef>
                  <a:spcPct val="0"/>
                </a:spcBef>
              </a:pPr>
              <a:r>
                <a:rPr lang="de-DE" altLang="de-DE" sz="1800" dirty="0"/>
                <a:t>MSA</a:t>
              </a:r>
            </a:p>
          </p:txBody>
        </p:sp>
        <p:sp>
          <p:nvSpPr>
            <p:cNvPr id="8" name="AutoShape 7">
              <a:extLst>
                <a:ext uri="{FF2B5EF4-FFF2-40B4-BE49-F238E27FC236}">
                  <a16:creationId xmlns:a16="http://schemas.microsoft.com/office/drawing/2014/main" id="{DA3E3EEF-0F74-5A4C-A8F7-2173D411FDC0}"/>
                </a:ext>
              </a:extLst>
            </p:cNvPr>
            <p:cNvSpPr>
              <a:spLocks noChangeArrowheads="1"/>
            </p:cNvSpPr>
            <p:nvPr/>
          </p:nvSpPr>
          <p:spPr bwMode="auto">
            <a:xfrm>
              <a:off x="3442" y="2222"/>
              <a:ext cx="1734" cy="949"/>
            </a:xfrm>
            <a:prstGeom prst="roundRect">
              <a:avLst>
                <a:gd name="adj" fmla="val 16667"/>
              </a:avLst>
            </a:prstGeom>
            <a:solidFill>
              <a:srgbClr val="FFCC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ahoma" pitchFamily="34" charset="0"/>
                  <a:ea typeface="Microsoft YaHei" pitchFamily="34"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pitchFamily="34" charset="0"/>
                  <a:ea typeface="Microsoft YaHei" pitchFamily="34"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pitchFamily="34" charset="0"/>
                  <a:ea typeface="Microsoft YaHei" pitchFamily="34"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itchFamily="34" charset="0"/>
                  <a:ea typeface="Microsoft YaHei" pitchFamily="34" charset="-122"/>
                </a:defRPr>
              </a:lvl9pPr>
            </a:lstStyle>
            <a:p>
              <a:pPr algn="ctr" eaLnBrk="1" hangingPunct="1">
                <a:spcBef>
                  <a:spcPct val="0"/>
                </a:spcBef>
              </a:pPr>
              <a:r>
                <a:rPr lang="de-DE" altLang="de-DE" sz="1800" dirty="0"/>
                <a:t>Nach Klasse 10: </a:t>
              </a:r>
            </a:p>
            <a:p>
              <a:pPr algn="ctr" eaLnBrk="1" hangingPunct="1">
                <a:spcBef>
                  <a:spcPct val="0"/>
                </a:spcBef>
              </a:pPr>
              <a:r>
                <a:rPr lang="de-DE" altLang="de-DE" sz="1800" dirty="0"/>
                <a:t>Übergang in die</a:t>
              </a:r>
            </a:p>
            <a:p>
              <a:pPr algn="ctr" eaLnBrk="1" hangingPunct="1">
                <a:spcBef>
                  <a:spcPct val="0"/>
                </a:spcBef>
              </a:pPr>
              <a:r>
                <a:rPr lang="de-DE" altLang="de-DE" sz="1800" dirty="0"/>
                <a:t>Oberstufe </a:t>
              </a:r>
            </a:p>
            <a:p>
              <a:pPr algn="ctr" eaLnBrk="1" hangingPunct="1">
                <a:spcBef>
                  <a:spcPct val="0"/>
                </a:spcBef>
              </a:pPr>
              <a:r>
                <a:rPr lang="de-DE" altLang="de-DE" sz="1800" dirty="0"/>
                <a:t>    GemS, Gymnasium, BBZ</a:t>
              </a:r>
            </a:p>
          </p:txBody>
        </p:sp>
      </p:grpSp>
      <p:sp>
        <p:nvSpPr>
          <p:cNvPr id="14" name="Abgerundetes Rechteck 1">
            <a:extLst>
              <a:ext uri="{FF2B5EF4-FFF2-40B4-BE49-F238E27FC236}">
                <a16:creationId xmlns:a16="http://schemas.microsoft.com/office/drawing/2014/main" id="{D29CD23A-35D6-DB48-A8E5-695F86C76B10}"/>
              </a:ext>
            </a:extLst>
          </p:cNvPr>
          <p:cNvSpPr>
            <a:spLocks noChangeArrowheads="1"/>
          </p:cNvSpPr>
          <p:nvPr/>
        </p:nvSpPr>
        <p:spPr bwMode="auto">
          <a:xfrm>
            <a:off x="6159659" y="4942489"/>
            <a:ext cx="2352352" cy="1297973"/>
          </a:xfrm>
          <a:prstGeom prst="roundRect">
            <a:avLst>
              <a:gd name="adj" fmla="val 1666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dirty="0"/>
              <a:t>Fachhochschulreife nach Jg. 12</a:t>
            </a:r>
          </a:p>
          <a:p>
            <a:endParaRPr lang="de-DE" altLang="de-DE" sz="1600" dirty="0"/>
          </a:p>
          <a:p>
            <a:r>
              <a:rPr lang="de-DE" altLang="de-DE" sz="1600" dirty="0"/>
              <a:t>Abitur nach Jg. 13</a:t>
            </a:r>
          </a:p>
          <a:p>
            <a:endParaRPr lang="de-DE" altLang="de-DE" dirty="0"/>
          </a:p>
        </p:txBody>
      </p:sp>
    </p:spTree>
    <p:extLst>
      <p:ext uri="{BB962C8B-B14F-4D97-AF65-F5344CB8AC3E}">
        <p14:creationId xmlns:p14="http://schemas.microsoft.com/office/powerpoint/2010/main" val="1965519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noChangeArrowheads="1"/>
          </p:cNvSpPr>
          <p:nvPr>
            <p:ph type="title"/>
          </p:nvPr>
        </p:nvSpPr>
        <p:spPr/>
        <p:txBody>
          <a:bodyPr/>
          <a:lstStyle/>
          <a:p>
            <a:r>
              <a:rPr lang="de-DE" altLang="de-DE" sz="3600" dirty="0">
                <a:latin typeface="Calibri" panose="020F0502020204030204" pitchFamily="34" charset="0"/>
              </a:rPr>
              <a:t>Abschlüsse Schule im Alsterland (</a:t>
            </a:r>
            <a:r>
              <a:rPr lang="de-DE" altLang="de-DE" sz="3600" dirty="0" err="1">
                <a:latin typeface="Calibri" panose="020F0502020204030204" pitchFamily="34" charset="0"/>
              </a:rPr>
              <a:t>SiA</a:t>
            </a:r>
            <a:r>
              <a:rPr lang="de-DE" altLang="de-DE" sz="3600" dirty="0">
                <a:latin typeface="Calibri" panose="020F0502020204030204" pitchFamily="34" charset="0"/>
              </a:rPr>
              <a:t>)</a:t>
            </a:r>
          </a:p>
        </p:txBody>
      </p:sp>
      <p:pic>
        <p:nvPicPr>
          <p:cNvPr id="32771"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3653" y="5877273"/>
            <a:ext cx="1196821" cy="78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9" y="5596135"/>
            <a:ext cx="1156932" cy="1136455"/>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538" y="5419505"/>
            <a:ext cx="1644315" cy="1313085"/>
          </a:xfrm>
          <a:prstGeom prst="rect">
            <a:avLst/>
          </a:prstGeom>
        </p:spPr>
      </p:pic>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066" y="5774821"/>
            <a:ext cx="1907883" cy="970900"/>
          </a:xfrm>
          <a:prstGeom prst="rect">
            <a:avLst/>
          </a:prstGeom>
        </p:spPr>
      </p:pic>
      <p:pic>
        <p:nvPicPr>
          <p:cNvPr id="9" name="Picture 2">
            <a:extLst>
              <a:ext uri="{FF2B5EF4-FFF2-40B4-BE49-F238E27FC236}">
                <a16:creationId xmlns:a16="http://schemas.microsoft.com/office/drawing/2014/main" id="{9DFB33A6-9BB6-124F-B11C-F5547CD71D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0392" y="2039970"/>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a:extLst>
              <a:ext uri="{FF2B5EF4-FFF2-40B4-BE49-F238E27FC236}">
                <a16:creationId xmlns:a16="http://schemas.microsoft.com/office/drawing/2014/main" id="{3FF882B2-64EA-D04C-AE44-3B8433DEC35F}"/>
              </a:ext>
            </a:extLst>
          </p:cNvPr>
          <p:cNvSpPr/>
          <p:nvPr/>
        </p:nvSpPr>
        <p:spPr>
          <a:xfrm>
            <a:off x="5697641" y="4473923"/>
            <a:ext cx="3078088" cy="1200329"/>
          </a:xfrm>
          <a:prstGeom prst="rect">
            <a:avLst/>
          </a:prstGeom>
        </p:spPr>
        <p:txBody>
          <a:bodyPr wrap="square">
            <a:spAutoFit/>
          </a:bodyPr>
          <a:lstStyle/>
          <a:p>
            <a:r>
              <a:rPr lang="de-DE" kern="0" dirty="0">
                <a:solidFill>
                  <a:schemeClr val="accent2">
                    <a:lumMod val="75000"/>
                  </a:schemeClr>
                </a:solidFill>
              </a:rPr>
              <a:t>Von den Schülerinnen und Schülern mit MSA haben ca. 60% die Berechtigung in die Oberstufe zu wechseln</a:t>
            </a:r>
          </a:p>
        </p:txBody>
      </p:sp>
      <p:sp>
        <p:nvSpPr>
          <p:cNvPr id="11" name="Inhaltsplatzhalter 1">
            <a:extLst>
              <a:ext uri="{FF2B5EF4-FFF2-40B4-BE49-F238E27FC236}">
                <a16:creationId xmlns:a16="http://schemas.microsoft.com/office/drawing/2014/main" id="{2244E54D-5462-4146-8A98-6E51B4841718}"/>
              </a:ext>
            </a:extLst>
          </p:cNvPr>
          <p:cNvSpPr txBox="1">
            <a:spLocks/>
          </p:cNvSpPr>
          <p:nvPr/>
        </p:nvSpPr>
        <p:spPr>
          <a:xfrm>
            <a:off x="5436096" y="2322940"/>
            <a:ext cx="2936081" cy="9709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chemeClr val="accent2">
                    <a:lumMod val="75000"/>
                  </a:schemeClr>
                </a:solidFill>
              </a:rPr>
              <a:t>Ca. ein Drittel eines Jahrganges verlässt unsere Schule mit dem ESA</a:t>
            </a:r>
          </a:p>
        </p:txBody>
      </p:sp>
      <p:sp>
        <p:nvSpPr>
          <p:cNvPr id="6" name="Rechteck 5">
            <a:extLst>
              <a:ext uri="{FF2B5EF4-FFF2-40B4-BE49-F238E27FC236}">
                <a16:creationId xmlns:a16="http://schemas.microsoft.com/office/drawing/2014/main" id="{A34D0E16-F204-8E46-A4CB-FA9C3F262C83}"/>
              </a:ext>
            </a:extLst>
          </p:cNvPr>
          <p:cNvSpPr/>
          <p:nvPr/>
        </p:nvSpPr>
        <p:spPr>
          <a:xfrm>
            <a:off x="1208888" y="4219176"/>
            <a:ext cx="2723322" cy="1200329"/>
          </a:xfrm>
          <a:prstGeom prst="rect">
            <a:avLst/>
          </a:prstGeom>
        </p:spPr>
        <p:txBody>
          <a:bodyPr wrap="square">
            <a:spAutoFit/>
          </a:bodyPr>
          <a:lstStyle/>
          <a:p>
            <a:r>
              <a:rPr lang="de-DE" kern="0" dirty="0">
                <a:solidFill>
                  <a:schemeClr val="accent2">
                    <a:lumMod val="75000"/>
                  </a:schemeClr>
                </a:solidFill>
              </a:rPr>
              <a:t>ca. zwei Drittel eines Jahrganges verlässt unsere Schule mit dem MSA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FE53D-394A-E24F-BB4B-2A022DE5F3D4}"/>
              </a:ext>
            </a:extLst>
          </p:cNvPr>
          <p:cNvSpPr>
            <a:spLocks noGrp="1"/>
          </p:cNvSpPr>
          <p:nvPr>
            <p:ph type="title"/>
          </p:nvPr>
        </p:nvSpPr>
        <p:spPr>
          <a:xfrm>
            <a:off x="1150938" y="617538"/>
            <a:ext cx="7791450" cy="1141412"/>
          </a:xfrm>
        </p:spPr>
        <p:txBody>
          <a:bodyPr wrap="square" anchor="b">
            <a:normAutofit/>
          </a:bodyPr>
          <a:lstStyle/>
          <a:p>
            <a:pPr>
              <a:lnSpc>
                <a:spcPct val="90000"/>
              </a:lnSpc>
            </a:pPr>
            <a:r>
              <a:rPr lang="de-DE" sz="3700"/>
              <a:t>Abschluss geschafft, wie geht es weiter?</a:t>
            </a:r>
          </a:p>
        </p:txBody>
      </p:sp>
      <p:pic>
        <p:nvPicPr>
          <p:cNvPr id="4" name="Picture 2">
            <a:extLst>
              <a:ext uri="{FF2B5EF4-FFF2-40B4-BE49-F238E27FC236}">
                <a16:creationId xmlns:a16="http://schemas.microsoft.com/office/drawing/2014/main" id="{4E0D6789-E0A9-B54F-B505-952A15D84F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0938" y="1916832"/>
            <a:ext cx="6877445" cy="476263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331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5C01E-C091-AF4E-BFDD-7263F6EC9B0E}"/>
              </a:ext>
            </a:extLst>
          </p:cNvPr>
          <p:cNvSpPr>
            <a:spLocks noGrp="1"/>
          </p:cNvSpPr>
          <p:nvPr>
            <p:ph type="title"/>
          </p:nvPr>
        </p:nvSpPr>
        <p:spPr/>
        <p:txBody>
          <a:bodyPr/>
          <a:lstStyle/>
          <a:p>
            <a:r>
              <a:rPr lang="de-DE" dirty="0"/>
              <a:t>Kooperationsschulen</a:t>
            </a:r>
          </a:p>
        </p:txBody>
      </p:sp>
      <p:pic>
        <p:nvPicPr>
          <p:cNvPr id="7" name="Picture 3">
            <a:extLst>
              <a:ext uri="{FF2B5EF4-FFF2-40B4-BE49-F238E27FC236}">
                <a16:creationId xmlns:a16="http://schemas.microsoft.com/office/drawing/2014/main" id="{854B2510-15ED-B14B-93F9-10B34B697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350" y="2002019"/>
            <a:ext cx="3741465" cy="1903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2506DAFF-0459-F847-ACBA-2F187BCA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615" y="4132498"/>
            <a:ext cx="2046672" cy="163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30908A2D-38FC-424C-A7DF-48CA43D4C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232" y="4132498"/>
            <a:ext cx="1813584" cy="1781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Kostenloses Stock Foto zu gruppe, hände stapeln, kollaboration">
            <a:extLst>
              <a:ext uri="{FF2B5EF4-FFF2-40B4-BE49-F238E27FC236}">
                <a16:creationId xmlns:a16="http://schemas.microsoft.com/office/drawing/2014/main" id="{A84FDFD0-48D4-7445-8429-8BF3A22BAB81}"/>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10102" y="116632"/>
            <a:ext cx="1565920" cy="23488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153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547664" y="1052736"/>
            <a:ext cx="4608512" cy="523220"/>
          </a:xfrm>
          <a:prstGeom prst="rect">
            <a:avLst/>
          </a:prstGeom>
          <a:noFill/>
        </p:spPr>
        <p:txBody>
          <a:bodyPr wrap="square" rtlCol="0">
            <a:spAutoFit/>
          </a:bodyPr>
          <a:lstStyle/>
          <a:p>
            <a:r>
              <a:rPr lang="de-DE" sz="2800" u="sng" dirty="0">
                <a:solidFill>
                  <a:schemeClr val="tx1"/>
                </a:solidFill>
              </a:rPr>
              <a:t>Zeitlicher Ablauf</a:t>
            </a:r>
            <a:endParaRPr lang="de-DE" sz="2800" u="sng"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3" y="1840663"/>
            <a:ext cx="4519863" cy="4456409"/>
          </a:xfrm>
          <a:prstGeom prst="rect">
            <a:avLst/>
          </a:prstGeom>
        </p:spPr>
      </p:pic>
      <p:sp>
        <p:nvSpPr>
          <p:cNvPr id="4" name="Textfeld 3"/>
          <p:cNvSpPr txBox="1"/>
          <p:nvPr/>
        </p:nvSpPr>
        <p:spPr>
          <a:xfrm>
            <a:off x="611560" y="2228371"/>
            <a:ext cx="4464496" cy="4524315"/>
          </a:xfrm>
          <a:prstGeom prst="rect">
            <a:avLst/>
          </a:prstGeom>
          <a:noFill/>
        </p:spPr>
        <p:txBody>
          <a:bodyPr wrap="square" rtlCol="0">
            <a:spAutoFit/>
          </a:bodyPr>
          <a:lstStyle/>
          <a:p>
            <a:pPr marL="285744" indent="-285744">
              <a:lnSpc>
                <a:spcPct val="150000"/>
              </a:lnSpc>
              <a:buFont typeface="Arial" panose="020B0604020202020204" pitchFamily="34" charset="0"/>
              <a:buChar char="•"/>
            </a:pPr>
            <a:r>
              <a:rPr lang="de-DE" dirty="0">
                <a:solidFill>
                  <a:schemeClr val="tx1"/>
                </a:solidFill>
              </a:rPr>
              <a:t>Zeugnis zum Halbjahr ✅</a:t>
            </a:r>
          </a:p>
          <a:p>
            <a:pPr marL="285744" indent="-285744">
              <a:lnSpc>
                <a:spcPct val="150000"/>
              </a:lnSpc>
              <a:buFont typeface="Arial" panose="020B0604020202020204" pitchFamily="34" charset="0"/>
              <a:buChar char="•"/>
            </a:pPr>
            <a:r>
              <a:rPr lang="de-DE" dirty="0">
                <a:solidFill>
                  <a:schemeClr val="tx1"/>
                </a:solidFill>
              </a:rPr>
              <a:t>Zeugnisgespräch mit Schulübergangsempfehlung ✅</a:t>
            </a:r>
          </a:p>
          <a:p>
            <a:pPr lvl="1" indent="0">
              <a:lnSpc>
                <a:spcPct val="150000"/>
              </a:lnSpc>
            </a:pPr>
            <a:endParaRPr lang="de-DE" dirty="0">
              <a:solidFill>
                <a:schemeClr val="tx1"/>
              </a:solidFill>
            </a:endParaRPr>
          </a:p>
          <a:p>
            <a:pPr marL="285744" indent="-285744">
              <a:lnSpc>
                <a:spcPct val="150000"/>
              </a:lnSpc>
              <a:buFont typeface="Arial" panose="020B0604020202020204" pitchFamily="34" charset="0"/>
              <a:buChar char="•"/>
            </a:pPr>
            <a:r>
              <a:rPr lang="de-DE" dirty="0">
                <a:solidFill>
                  <a:schemeClr val="tx1"/>
                </a:solidFill>
              </a:rPr>
              <a:t>Informationsangebote der Schulen nutzen ⚠️</a:t>
            </a:r>
          </a:p>
          <a:p>
            <a:pPr marL="285744" indent="-285744">
              <a:lnSpc>
                <a:spcPct val="150000"/>
              </a:lnSpc>
              <a:buFont typeface="Arial" panose="020B0604020202020204" pitchFamily="34" charset="0"/>
              <a:buChar char="•"/>
            </a:pPr>
            <a:r>
              <a:rPr lang="de-DE" dirty="0">
                <a:solidFill>
                  <a:schemeClr val="tx1"/>
                </a:solidFill>
              </a:rPr>
              <a:t>Anmelden an der neuen Schule</a:t>
            </a:r>
          </a:p>
          <a:p>
            <a:pPr marL="1028674" lvl="1">
              <a:lnSpc>
                <a:spcPct val="150000"/>
              </a:lnSpc>
              <a:buFont typeface="Arial" panose="020B0604020202020204" pitchFamily="34" charset="0"/>
              <a:buChar char="•"/>
            </a:pPr>
            <a:r>
              <a:rPr lang="de-DE" dirty="0">
                <a:solidFill>
                  <a:schemeClr val="tx1"/>
                </a:solidFill>
              </a:rPr>
              <a:t>21.02.2022 bis 02.03.2022</a:t>
            </a:r>
          </a:p>
          <a:p>
            <a:pPr>
              <a:lnSpc>
                <a:spcPct val="150000"/>
              </a:lnSpc>
              <a:buFont typeface="Arial" panose="020B0604020202020204" pitchFamily="34" charset="0"/>
              <a:buChar char="•"/>
            </a:pPr>
            <a:r>
              <a:rPr lang="de-DE" dirty="0">
                <a:solidFill>
                  <a:schemeClr val="tx1"/>
                </a:solidFill>
              </a:rPr>
              <a:t>   Rückmeldung zur Anmeldung</a:t>
            </a:r>
          </a:p>
          <a:p>
            <a:pPr marL="285744">
              <a:lnSpc>
                <a:spcPct val="150000"/>
              </a:lnSpc>
              <a:buFont typeface="Arial" panose="020B0604020202020204" pitchFamily="34" charset="0"/>
              <a:buChar char="•"/>
            </a:pPr>
            <a:endParaRPr lang="de-DE" dirty="0">
              <a:solidFill>
                <a:schemeClr val="tx1"/>
              </a:solidFill>
            </a:endParaRPr>
          </a:p>
          <a:p>
            <a:pPr marL="285744" indent="-285744">
              <a:buFont typeface="Arial" panose="020B0604020202020204" pitchFamily="34" charset="0"/>
              <a:buChar char="•"/>
            </a:pPr>
            <a:endParaRPr lang="de-DE" dirty="0">
              <a:solidFill>
                <a:schemeClr val="tx1"/>
              </a:solidFill>
            </a:endParaRPr>
          </a:p>
        </p:txBody>
      </p:sp>
    </p:spTree>
    <p:extLst>
      <p:ext uri="{BB962C8B-B14F-4D97-AF65-F5344CB8AC3E}">
        <p14:creationId xmlns:p14="http://schemas.microsoft.com/office/powerpoint/2010/main" val="769800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144FE-B87D-A14C-8BAE-5FD07EF02F79}"/>
              </a:ext>
            </a:extLst>
          </p:cNvPr>
          <p:cNvSpPr>
            <a:spLocks noGrp="1"/>
          </p:cNvSpPr>
          <p:nvPr>
            <p:ph type="title"/>
          </p:nvPr>
        </p:nvSpPr>
        <p:spPr/>
        <p:txBody>
          <a:bodyPr/>
          <a:lstStyle/>
          <a:p>
            <a:r>
              <a:rPr lang="de-DE" dirty="0"/>
              <a:t>Infos zur Schulwahl</a:t>
            </a:r>
          </a:p>
        </p:txBody>
      </p:sp>
      <p:pic>
        <p:nvPicPr>
          <p:cNvPr id="5" name="Inhaltsplatzhalter 4">
            <a:extLst>
              <a:ext uri="{FF2B5EF4-FFF2-40B4-BE49-F238E27FC236}">
                <a16:creationId xmlns:a16="http://schemas.microsoft.com/office/drawing/2014/main" id="{105CF103-C89A-8940-B761-C742F2FD439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71600" y="2017105"/>
            <a:ext cx="3431669" cy="4718546"/>
          </a:xfrm>
        </p:spPr>
      </p:pic>
      <p:pic>
        <p:nvPicPr>
          <p:cNvPr id="7" name="Inhaltsplatzhalter 6" descr="Ein Bild, das Text enthält.&#10;&#10;Automatisch generierte Beschreibung">
            <a:extLst>
              <a:ext uri="{FF2B5EF4-FFF2-40B4-BE49-F238E27FC236}">
                <a16:creationId xmlns:a16="http://schemas.microsoft.com/office/drawing/2014/main" id="{2596BCEB-6A97-EE44-8751-11E5744407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24766" y="2017713"/>
            <a:ext cx="3810000" cy="2377440"/>
          </a:xfrm>
        </p:spPr>
      </p:pic>
      <p:sp>
        <p:nvSpPr>
          <p:cNvPr id="9" name="Textfeld 8">
            <a:extLst>
              <a:ext uri="{FF2B5EF4-FFF2-40B4-BE49-F238E27FC236}">
                <a16:creationId xmlns:a16="http://schemas.microsoft.com/office/drawing/2014/main" id="{55BDD123-05F2-664D-BE22-4F5B62C0DAA2}"/>
              </a:ext>
            </a:extLst>
          </p:cNvPr>
          <p:cNvSpPr txBox="1"/>
          <p:nvPr/>
        </p:nvSpPr>
        <p:spPr>
          <a:xfrm>
            <a:off x="6300192" y="4869160"/>
            <a:ext cx="1224136" cy="369332"/>
          </a:xfrm>
          <a:prstGeom prst="rect">
            <a:avLst/>
          </a:prstGeom>
          <a:noFill/>
        </p:spPr>
        <p:txBody>
          <a:bodyPr wrap="square" rtlCol="0">
            <a:spAutoFit/>
          </a:bodyPr>
          <a:lstStyle/>
          <a:p>
            <a:r>
              <a:rPr lang="de-DE" dirty="0">
                <a:solidFill>
                  <a:schemeClr val="accent2">
                    <a:lumMod val="75000"/>
                  </a:schemeClr>
                </a:solidFill>
                <a:hlinkClick r:id="rId5"/>
              </a:rPr>
              <a:t>Infos 👆 </a:t>
            </a:r>
            <a:endParaRPr lang="de-DE" dirty="0">
              <a:solidFill>
                <a:schemeClr val="accent2">
                  <a:lumMod val="75000"/>
                </a:schemeClr>
              </a:solidFill>
            </a:endParaRPr>
          </a:p>
        </p:txBody>
      </p:sp>
      <p:sp>
        <p:nvSpPr>
          <p:cNvPr id="6" name="Textfeld 5">
            <a:extLst>
              <a:ext uri="{FF2B5EF4-FFF2-40B4-BE49-F238E27FC236}">
                <a16:creationId xmlns:a16="http://schemas.microsoft.com/office/drawing/2014/main" id="{4DB1B41D-A643-EF4D-8FB9-678FA116495B}"/>
              </a:ext>
            </a:extLst>
          </p:cNvPr>
          <p:cNvSpPr txBox="1"/>
          <p:nvPr/>
        </p:nvSpPr>
        <p:spPr>
          <a:xfrm>
            <a:off x="5796136" y="5733256"/>
            <a:ext cx="1944216" cy="369332"/>
          </a:xfrm>
          <a:prstGeom prst="rect">
            <a:avLst/>
          </a:prstGeom>
          <a:noFill/>
        </p:spPr>
        <p:txBody>
          <a:bodyPr wrap="square" rtlCol="0">
            <a:spAutoFit/>
          </a:bodyPr>
          <a:lstStyle/>
          <a:p>
            <a:r>
              <a:rPr lang="de-DE" dirty="0">
                <a:solidFill>
                  <a:schemeClr val="accent2"/>
                </a:solidFill>
                <a:hlinkClick r:id="rId6"/>
              </a:rPr>
              <a:t>Anmeldeformular</a:t>
            </a:r>
            <a:endParaRPr lang="de-DE" dirty="0">
              <a:solidFill>
                <a:schemeClr val="accent2"/>
              </a:solidFill>
            </a:endParaRPr>
          </a:p>
        </p:txBody>
      </p:sp>
    </p:spTree>
    <p:extLst>
      <p:ext uri="{BB962C8B-B14F-4D97-AF65-F5344CB8AC3E}">
        <p14:creationId xmlns:p14="http://schemas.microsoft.com/office/powerpoint/2010/main" val="3115206475"/>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2"/>
          <p:cNvSpPr txBox="1">
            <a:spLocks noChangeArrowheads="1"/>
          </p:cNvSpPr>
          <p:nvPr/>
        </p:nvSpPr>
        <p:spPr bwMode="auto">
          <a:xfrm>
            <a:off x="1150938" y="617538"/>
            <a:ext cx="7791450"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000" tIns="46800" rIns="90000" bIns="46800" numCol="1" anchor="b" anchorCtr="0" compatLnSpc="1">
            <a:prstTxWarp prst="textNoShape">
              <a:avLst/>
            </a:prstTxWarp>
            <a:norm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ahoma" panose="020B060403050404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ahoma" panose="020B060403050404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ahoma" panose="020B060403050404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anose="020B060403050404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anose="020B060403050404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anose="020B060403050404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anose="020B060403050404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anose="020B060403050404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ahoma" panose="020B0604030504040204" pitchFamily="34" charset="0"/>
                <a:ea typeface="Microsoft YaHei" panose="020B0503020204020204" pitchFamily="34" charset="-122"/>
              </a:defRPr>
            </a:lvl9pPr>
          </a:lstStyle>
          <a:p>
            <a:pPr defTabSz="449251">
              <a:spcBef>
                <a:spcPct val="0"/>
              </a:spcBef>
              <a:spcAft>
                <a:spcPts val="600"/>
              </a:spcAft>
              <a:buFont typeface="Times New Roman" panose="02020603050405020304" pitchFamily="18" charset="0"/>
              <a:buNone/>
            </a:pPr>
            <a:r>
              <a:rPr lang="de-DE" altLang="de-DE" sz="4400" dirty="0">
                <a:solidFill>
                  <a:srgbClr val="333399"/>
                </a:solidFill>
                <a:latin typeface="+mj-lt"/>
                <a:ea typeface="+mj-ea"/>
                <a:cs typeface="+mj-cs"/>
              </a:rPr>
              <a:t>Offene Fragen und Antworten</a:t>
            </a:r>
          </a:p>
        </p:txBody>
      </p:sp>
      <p:sp>
        <p:nvSpPr>
          <p:cNvPr id="41990" name="Content Placeholder 2">
            <a:extLst>
              <a:ext uri="{FF2B5EF4-FFF2-40B4-BE49-F238E27FC236}">
                <a16:creationId xmlns:a16="http://schemas.microsoft.com/office/drawing/2014/main" id="{77BF901D-912B-4396-903C-128EFC5C3FE6}"/>
              </a:ext>
            </a:extLst>
          </p:cNvPr>
          <p:cNvSpPr>
            <a:spLocks noGrp="1"/>
          </p:cNvSpPr>
          <p:nvPr>
            <p:ph sz="half" idx="1"/>
          </p:nvPr>
        </p:nvSpPr>
        <p:spPr>
          <a:xfrm>
            <a:off x="537386" y="2360563"/>
            <a:ext cx="5256584" cy="1932533"/>
          </a:xfrm>
        </p:spPr>
        <p:txBody>
          <a:bodyPr/>
          <a:lstStyle/>
          <a:p>
            <a:r>
              <a:rPr lang="en-US" dirty="0" err="1">
                <a:solidFill>
                  <a:schemeClr val="accent2">
                    <a:lumMod val="75000"/>
                  </a:schemeClr>
                </a:solidFill>
              </a:rPr>
              <a:t>Für</a:t>
            </a:r>
            <a:r>
              <a:rPr lang="en-US" dirty="0">
                <a:solidFill>
                  <a:schemeClr val="accent2">
                    <a:lumMod val="75000"/>
                  </a:schemeClr>
                </a:solidFill>
              </a:rPr>
              <a:t> </a:t>
            </a:r>
            <a:r>
              <a:rPr lang="en-US" dirty="0" err="1">
                <a:solidFill>
                  <a:schemeClr val="accent2">
                    <a:lumMod val="75000"/>
                  </a:schemeClr>
                </a:solidFill>
              </a:rPr>
              <a:t>Ihre</a:t>
            </a:r>
            <a:r>
              <a:rPr lang="en-US" dirty="0">
                <a:solidFill>
                  <a:schemeClr val="accent2">
                    <a:lumMod val="75000"/>
                  </a:schemeClr>
                </a:solidFill>
              </a:rPr>
              <a:t> </a:t>
            </a:r>
            <a:r>
              <a:rPr lang="en-US" dirty="0" err="1">
                <a:solidFill>
                  <a:schemeClr val="accent2">
                    <a:lumMod val="75000"/>
                  </a:schemeClr>
                </a:solidFill>
              </a:rPr>
              <a:t>Fragen</a:t>
            </a:r>
            <a:r>
              <a:rPr lang="en-US" dirty="0">
                <a:solidFill>
                  <a:schemeClr val="accent2">
                    <a:lumMod val="75000"/>
                  </a:schemeClr>
                </a:solidFill>
              </a:rPr>
              <a:t> </a:t>
            </a:r>
            <a:r>
              <a:rPr lang="en-US" dirty="0" err="1">
                <a:solidFill>
                  <a:schemeClr val="accent2">
                    <a:lumMod val="75000"/>
                  </a:schemeClr>
                </a:solidFill>
              </a:rPr>
              <a:t>nutzen</a:t>
            </a:r>
            <a:endParaRPr lang="en-US" dirty="0">
              <a:solidFill>
                <a:schemeClr val="accent2">
                  <a:lumMod val="75000"/>
                </a:schemeClr>
              </a:solidFill>
            </a:endParaRPr>
          </a:p>
          <a:p>
            <a:r>
              <a:rPr lang="en-US" dirty="0">
                <a:solidFill>
                  <a:schemeClr val="accent2">
                    <a:lumMod val="75000"/>
                  </a:schemeClr>
                </a:solidFill>
              </a:rPr>
              <a:t>Sie bitte den Chat </a:t>
            </a:r>
            <a:r>
              <a:rPr lang="en-US" dirty="0" err="1">
                <a:solidFill>
                  <a:schemeClr val="accent2">
                    <a:lumMod val="75000"/>
                  </a:schemeClr>
                </a:solidFill>
              </a:rPr>
              <a:t>oder</a:t>
            </a:r>
            <a:endParaRPr lang="en-US" dirty="0">
              <a:solidFill>
                <a:schemeClr val="accent2">
                  <a:lumMod val="75000"/>
                </a:schemeClr>
              </a:solidFill>
            </a:endParaRPr>
          </a:p>
          <a:p>
            <a:r>
              <a:rPr lang="en-US" dirty="0" err="1">
                <a:solidFill>
                  <a:schemeClr val="accent2">
                    <a:lumMod val="75000"/>
                  </a:schemeClr>
                </a:solidFill>
              </a:rPr>
              <a:t>schalten</a:t>
            </a:r>
            <a:r>
              <a:rPr lang="en-US" dirty="0">
                <a:solidFill>
                  <a:schemeClr val="accent2">
                    <a:lumMod val="75000"/>
                  </a:schemeClr>
                </a:solidFill>
              </a:rPr>
              <a:t> Sie </a:t>
            </a:r>
            <a:r>
              <a:rPr lang="en-US" dirty="0" err="1">
                <a:solidFill>
                  <a:schemeClr val="accent2">
                    <a:lumMod val="75000"/>
                  </a:schemeClr>
                </a:solidFill>
              </a:rPr>
              <a:t>Ihr</a:t>
            </a:r>
            <a:r>
              <a:rPr lang="en-US" dirty="0">
                <a:solidFill>
                  <a:schemeClr val="accent2">
                    <a:lumMod val="75000"/>
                  </a:schemeClr>
                </a:solidFill>
              </a:rPr>
              <a:t> Micro </a:t>
            </a:r>
            <a:r>
              <a:rPr lang="en-US" dirty="0" err="1">
                <a:solidFill>
                  <a:schemeClr val="accent2">
                    <a:lumMod val="75000"/>
                  </a:schemeClr>
                </a:solidFill>
              </a:rPr>
              <a:t>ein</a:t>
            </a:r>
            <a:r>
              <a:rPr lang="en-US" dirty="0">
                <a:solidFill>
                  <a:schemeClr val="accent2">
                    <a:lumMod val="75000"/>
                  </a:schemeClr>
                </a:solidFill>
              </a:rPr>
              <a:t>.</a:t>
            </a: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p:txBody>
      </p:sp>
      <p:pic>
        <p:nvPicPr>
          <p:cNvPr id="5128" name="Picture 8" descr="Fragezeichen, Frage, Markierung, Symbol, Unterzeichnen">
            <a:extLst>
              <a:ext uri="{FF2B5EF4-FFF2-40B4-BE49-F238E27FC236}">
                <a16:creationId xmlns:a16="http://schemas.microsoft.com/office/drawing/2014/main" id="{9D224A37-37FE-8B45-AFF8-10EA450873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93970" y="2017713"/>
            <a:ext cx="2509059" cy="4113212"/>
          </a:xfrm>
          <a:prstGeom prst="rect">
            <a:avLst/>
          </a:prstGeom>
          <a:solidFill>
            <a:srgbClr val="FFFFFF"/>
          </a:solid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itel 1"/>
          <p:cNvSpPr>
            <a:spLocks noGrp="1"/>
          </p:cNvSpPr>
          <p:nvPr>
            <p:ph type="title"/>
          </p:nvPr>
        </p:nvSpPr>
        <p:spPr/>
        <p:txBody>
          <a:bodyPr/>
          <a:lstStyle/>
          <a:p>
            <a:pPr eaLnBrk="1" hangingPunct="1"/>
            <a:r>
              <a:rPr lang="de-DE" altLang="de-DE" u="sng" dirty="0">
                <a:solidFill>
                  <a:srgbClr val="0070C0"/>
                </a:solidFill>
              </a:rPr>
              <a:t>Vielen Dank für Ihre Aufmerksamkeit</a:t>
            </a:r>
          </a:p>
        </p:txBody>
      </p:sp>
      <p:pic>
        <p:nvPicPr>
          <p:cNvPr id="9" name="Picture 6" descr="Schule im Alsterland – Gemeinsam länger lernen">
            <a:extLst>
              <a:ext uri="{FF2B5EF4-FFF2-40B4-BE49-F238E27FC236}">
                <a16:creationId xmlns:a16="http://schemas.microsoft.com/office/drawing/2014/main" id="{AE3C9697-22D2-7D49-832E-DE23271E6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2" y="2492899"/>
            <a:ext cx="4514459" cy="2979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1649F-B0DE-A347-BB67-3A76D8C83078}"/>
              </a:ext>
            </a:extLst>
          </p:cNvPr>
          <p:cNvSpPr>
            <a:spLocks noGrp="1"/>
          </p:cNvSpPr>
          <p:nvPr>
            <p:ph type="title"/>
          </p:nvPr>
        </p:nvSpPr>
        <p:spPr>
          <a:xfrm>
            <a:off x="1150938" y="617538"/>
            <a:ext cx="7791450" cy="1141412"/>
          </a:xfrm>
        </p:spPr>
        <p:txBody>
          <a:bodyPr wrap="square" anchor="b">
            <a:normAutofit/>
          </a:bodyPr>
          <a:lstStyle/>
          <a:p>
            <a:r>
              <a:rPr lang="de-DE" dirty="0"/>
              <a:t>Interview</a:t>
            </a:r>
          </a:p>
        </p:txBody>
      </p:sp>
      <p:sp>
        <p:nvSpPr>
          <p:cNvPr id="3" name="Inhaltsplatzhalter 2">
            <a:extLst>
              <a:ext uri="{FF2B5EF4-FFF2-40B4-BE49-F238E27FC236}">
                <a16:creationId xmlns:a16="http://schemas.microsoft.com/office/drawing/2014/main" id="{7D515995-B901-F14D-B75B-0EA69FD8CF42}"/>
              </a:ext>
            </a:extLst>
          </p:cNvPr>
          <p:cNvSpPr>
            <a:spLocks noGrp="1"/>
          </p:cNvSpPr>
          <p:nvPr>
            <p:ph sz="half" idx="1"/>
          </p:nvPr>
        </p:nvSpPr>
        <p:spPr>
          <a:xfrm>
            <a:off x="2843808" y="1826176"/>
            <a:ext cx="3808412" cy="4113212"/>
          </a:xfrm>
        </p:spPr>
        <p:txBody>
          <a:bodyPr wrap="square" anchor="t">
            <a:normAutofit/>
          </a:bodyPr>
          <a:lstStyle/>
          <a:p>
            <a:pPr marL="0" indent="0"/>
            <a:r>
              <a:rPr lang="de-DE" u="sng" dirty="0">
                <a:solidFill>
                  <a:schemeClr val="accent2"/>
                </a:solidFill>
              </a:rPr>
              <a:t>Mit Mia und </a:t>
            </a:r>
            <a:r>
              <a:rPr lang="de-DE" u="sng" dirty="0" err="1">
                <a:solidFill>
                  <a:schemeClr val="accent2"/>
                </a:solidFill>
              </a:rPr>
              <a:t>Elenia</a:t>
            </a:r>
            <a:endParaRPr lang="de-DE" u="sng" dirty="0">
              <a:solidFill>
                <a:schemeClr val="accent2"/>
              </a:solidFill>
            </a:endParaRPr>
          </a:p>
          <a:p>
            <a:pPr marL="0" indent="0"/>
            <a:endParaRPr lang="de-DE" dirty="0"/>
          </a:p>
          <a:p>
            <a:pPr marL="457200" indent="-457200">
              <a:buFont typeface="Arial" panose="020B0604020202020204" pitchFamily="34" charset="0"/>
              <a:buChar char="•"/>
            </a:pPr>
            <a:endParaRPr lang="de-DE" dirty="0"/>
          </a:p>
          <a:p>
            <a:pPr marL="457200" indent="-457200">
              <a:buFont typeface="Arial" panose="020B0604020202020204" pitchFamily="34" charset="0"/>
              <a:buChar char="•"/>
            </a:pPr>
            <a:endParaRPr lang="de-DE" dirty="0"/>
          </a:p>
          <a:p>
            <a:pPr marL="457200" indent="-457200">
              <a:buFont typeface="Arial" panose="020B0604020202020204" pitchFamily="34" charset="0"/>
              <a:buChar char="•"/>
            </a:pPr>
            <a:endParaRPr lang="de-DE" dirty="0"/>
          </a:p>
        </p:txBody>
      </p:sp>
      <p:pic>
        <p:nvPicPr>
          <p:cNvPr id="4" name="Grafik 3">
            <a:extLst>
              <a:ext uri="{FF2B5EF4-FFF2-40B4-BE49-F238E27FC236}">
                <a16:creationId xmlns:a16="http://schemas.microsoft.com/office/drawing/2014/main" id="{FBCB7624-B88D-C64C-89FD-6E47E2A87E39}"/>
              </a:ext>
            </a:extLst>
          </p:cNvPr>
          <p:cNvPicPr>
            <a:picLocks noChangeAspect="1"/>
          </p:cNvPicPr>
          <p:nvPr/>
        </p:nvPicPr>
        <p:blipFill>
          <a:blip r:embed="rId2"/>
          <a:stretch>
            <a:fillRect/>
          </a:stretch>
        </p:blipFill>
        <p:spPr>
          <a:xfrm>
            <a:off x="407909" y="2708920"/>
            <a:ext cx="3439186" cy="2974895"/>
          </a:xfrm>
          <a:prstGeom prst="rect">
            <a:avLst/>
          </a:prstGeom>
          <a:noFill/>
        </p:spPr>
      </p:pic>
      <p:pic>
        <p:nvPicPr>
          <p:cNvPr id="5" name="Grafik 4">
            <a:extLst>
              <a:ext uri="{FF2B5EF4-FFF2-40B4-BE49-F238E27FC236}">
                <a16:creationId xmlns:a16="http://schemas.microsoft.com/office/drawing/2014/main" id="{5E32E093-F4AA-054D-BA12-6CA8920BE139}"/>
              </a:ext>
            </a:extLst>
          </p:cNvPr>
          <p:cNvPicPr>
            <a:picLocks noChangeAspect="1"/>
          </p:cNvPicPr>
          <p:nvPr/>
        </p:nvPicPr>
        <p:blipFill>
          <a:blip r:embed="rId3"/>
          <a:stretch>
            <a:fillRect/>
          </a:stretch>
        </p:blipFill>
        <p:spPr>
          <a:xfrm>
            <a:off x="6804248" y="84735"/>
            <a:ext cx="1626934" cy="16269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Grafik 8" descr="Ein Bild, das Text, Boden, drinnen, Person enthält.&#10;&#10;Automatisch generierte Beschreibung">
            <a:extLst>
              <a:ext uri="{FF2B5EF4-FFF2-40B4-BE49-F238E27FC236}">
                <a16:creationId xmlns:a16="http://schemas.microsoft.com/office/drawing/2014/main" id="{5A8416E4-B0FE-DA45-B3E3-9B5AE25D7CBB}"/>
              </a:ext>
            </a:extLst>
          </p:cNvPr>
          <p:cNvPicPr>
            <a:picLocks noChangeAspect="1"/>
          </p:cNvPicPr>
          <p:nvPr/>
        </p:nvPicPr>
        <p:blipFill rotWithShape="1">
          <a:blip r:embed="rId4">
            <a:extLst>
              <a:ext uri="{28A0092B-C50C-407E-A947-70E740481C1C}">
                <a14:useLocalDpi xmlns:a14="http://schemas.microsoft.com/office/drawing/2010/main" val="0"/>
              </a:ext>
            </a:extLst>
          </a:blip>
          <a:srcRect l="29525" t="3800"/>
          <a:stretch/>
        </p:blipFill>
        <p:spPr>
          <a:xfrm>
            <a:off x="4820436" y="2376760"/>
            <a:ext cx="3967624" cy="406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feld 9">
            <a:extLst>
              <a:ext uri="{FF2B5EF4-FFF2-40B4-BE49-F238E27FC236}">
                <a16:creationId xmlns:a16="http://schemas.microsoft.com/office/drawing/2014/main" id="{7323F493-4D60-7F47-B2BD-53E091B9E9A8}"/>
              </a:ext>
            </a:extLst>
          </p:cNvPr>
          <p:cNvSpPr txBox="1"/>
          <p:nvPr/>
        </p:nvSpPr>
        <p:spPr>
          <a:xfrm>
            <a:off x="4820436" y="6489972"/>
            <a:ext cx="4118637" cy="369332"/>
          </a:xfrm>
          <a:prstGeom prst="rect">
            <a:avLst/>
          </a:prstGeom>
          <a:noFill/>
        </p:spPr>
        <p:txBody>
          <a:bodyPr wrap="square" rtlCol="0">
            <a:spAutoFit/>
          </a:bodyPr>
          <a:lstStyle/>
          <a:p>
            <a:r>
              <a:rPr lang="de-DE" dirty="0">
                <a:solidFill>
                  <a:schemeClr val="accent2"/>
                </a:solidFill>
              </a:rPr>
              <a:t>Siegerehrung Mathematikwettbewerb</a:t>
            </a:r>
          </a:p>
        </p:txBody>
      </p:sp>
    </p:spTree>
    <p:extLst>
      <p:ext uri="{BB962C8B-B14F-4D97-AF65-F5344CB8AC3E}">
        <p14:creationId xmlns:p14="http://schemas.microsoft.com/office/powerpoint/2010/main" val="414220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0D506-997D-5D4B-8779-26B9D8920770}"/>
              </a:ext>
            </a:extLst>
          </p:cNvPr>
          <p:cNvSpPr>
            <a:spLocks noGrp="1"/>
          </p:cNvSpPr>
          <p:nvPr>
            <p:ph type="title"/>
          </p:nvPr>
        </p:nvSpPr>
        <p:spPr/>
        <p:txBody>
          <a:bodyPr/>
          <a:lstStyle/>
          <a:p>
            <a:r>
              <a:rPr lang="de-DE" dirty="0"/>
              <a:t>Unser Kollegium</a:t>
            </a:r>
          </a:p>
        </p:txBody>
      </p:sp>
      <p:sp>
        <p:nvSpPr>
          <p:cNvPr id="3" name="Inhaltsplatzhalter 2">
            <a:extLst>
              <a:ext uri="{FF2B5EF4-FFF2-40B4-BE49-F238E27FC236}">
                <a16:creationId xmlns:a16="http://schemas.microsoft.com/office/drawing/2014/main" id="{0D978556-5820-2A4E-9073-04D453539F98}"/>
              </a:ext>
            </a:extLst>
          </p:cNvPr>
          <p:cNvSpPr>
            <a:spLocks noGrp="1"/>
          </p:cNvSpPr>
          <p:nvPr>
            <p:ph sz="half" idx="1"/>
          </p:nvPr>
        </p:nvSpPr>
        <p:spPr>
          <a:xfrm>
            <a:off x="861555" y="1975201"/>
            <a:ext cx="4091508" cy="3355503"/>
          </a:xfrm>
        </p:spPr>
        <p:txBody>
          <a:bodyPr/>
          <a:lstStyle/>
          <a:p>
            <a:r>
              <a:rPr lang="de-DE" sz="2400" u="sng" dirty="0">
                <a:solidFill>
                  <a:schemeClr val="accent6"/>
                </a:solidFill>
              </a:rPr>
              <a:t>51 Lehrkräfte</a:t>
            </a:r>
          </a:p>
          <a:p>
            <a:pPr marL="457189" indent="-457189">
              <a:buFont typeface="Arial" panose="020B0604020202020204" pitchFamily="34" charset="0"/>
              <a:buChar char="•"/>
            </a:pPr>
            <a:r>
              <a:rPr lang="de-DE" sz="2400" dirty="0">
                <a:solidFill>
                  <a:schemeClr val="accent6"/>
                </a:solidFill>
              </a:rPr>
              <a:t>aus allen Bereichen</a:t>
            </a:r>
          </a:p>
          <a:p>
            <a:pPr marL="857229" lvl="1" indent="-457189">
              <a:buFont typeface="Arial" panose="020B0604020202020204" pitchFamily="34" charset="0"/>
              <a:buChar char="•"/>
            </a:pPr>
            <a:r>
              <a:rPr lang="de-DE" dirty="0">
                <a:solidFill>
                  <a:schemeClr val="accent6"/>
                </a:solidFill>
              </a:rPr>
              <a:t>Grundschule</a:t>
            </a:r>
          </a:p>
          <a:p>
            <a:pPr marL="857229" lvl="1" indent="-457189">
              <a:buFont typeface="Arial" panose="020B0604020202020204" pitchFamily="34" charset="0"/>
              <a:buChar char="•"/>
            </a:pPr>
            <a:r>
              <a:rPr lang="de-DE" dirty="0">
                <a:solidFill>
                  <a:schemeClr val="accent6"/>
                </a:solidFill>
              </a:rPr>
              <a:t>Gemeinschaftsschule</a:t>
            </a:r>
          </a:p>
          <a:p>
            <a:pPr marL="857229" lvl="1" indent="-457189">
              <a:buFont typeface="Arial" panose="020B0604020202020204" pitchFamily="34" charset="0"/>
              <a:buChar char="•"/>
            </a:pPr>
            <a:r>
              <a:rPr lang="de-DE" dirty="0">
                <a:solidFill>
                  <a:schemeClr val="accent6"/>
                </a:solidFill>
              </a:rPr>
              <a:t>Gymnasium</a:t>
            </a:r>
          </a:p>
          <a:p>
            <a:pPr marL="857229" lvl="1" indent="-457189">
              <a:buFont typeface="Arial" panose="020B0604020202020204" pitchFamily="34" charset="0"/>
              <a:buChar char="•"/>
            </a:pPr>
            <a:r>
              <a:rPr lang="de-DE" dirty="0">
                <a:solidFill>
                  <a:schemeClr val="accent6"/>
                </a:solidFill>
              </a:rPr>
              <a:t>Förderzentren</a:t>
            </a:r>
          </a:p>
          <a:p>
            <a:pPr marL="857229" lvl="1" indent="-457189">
              <a:buFont typeface="Arial" panose="020B0604020202020204" pitchFamily="34" charset="0"/>
              <a:buChar char="•"/>
            </a:pPr>
            <a:r>
              <a:rPr lang="de-DE" dirty="0">
                <a:solidFill>
                  <a:schemeClr val="accent6"/>
                </a:solidFill>
              </a:rPr>
              <a:t>3 </a:t>
            </a:r>
            <a:r>
              <a:rPr lang="de-DE" dirty="0" err="1">
                <a:solidFill>
                  <a:schemeClr val="accent6"/>
                </a:solidFill>
              </a:rPr>
              <a:t>LiA´s</a:t>
            </a:r>
            <a:endParaRPr lang="de-DE" dirty="0">
              <a:solidFill>
                <a:schemeClr val="accent6"/>
              </a:solidFill>
            </a:endParaRPr>
          </a:p>
          <a:p>
            <a:endParaRPr lang="de-DE" dirty="0">
              <a:solidFill>
                <a:schemeClr val="accent6"/>
              </a:solidFill>
            </a:endParaRPr>
          </a:p>
        </p:txBody>
      </p:sp>
      <p:sp>
        <p:nvSpPr>
          <p:cNvPr id="4" name="Inhaltsplatzhalter 3">
            <a:extLst>
              <a:ext uri="{FF2B5EF4-FFF2-40B4-BE49-F238E27FC236}">
                <a16:creationId xmlns:a16="http://schemas.microsoft.com/office/drawing/2014/main" id="{2CC68743-B3C6-BB49-AE33-7728D24028D6}"/>
              </a:ext>
            </a:extLst>
          </p:cNvPr>
          <p:cNvSpPr>
            <a:spLocks noGrp="1"/>
          </p:cNvSpPr>
          <p:nvPr>
            <p:ph sz="half" idx="2"/>
          </p:nvPr>
        </p:nvSpPr>
        <p:spPr>
          <a:xfrm>
            <a:off x="5046662" y="1975201"/>
            <a:ext cx="3810000" cy="1669823"/>
          </a:xfrm>
        </p:spPr>
        <p:txBody>
          <a:bodyPr/>
          <a:lstStyle/>
          <a:p>
            <a:r>
              <a:rPr lang="de-DE" sz="2000" dirty="0">
                <a:solidFill>
                  <a:schemeClr val="accent6"/>
                </a:solidFill>
              </a:rPr>
              <a:t>Als Ausbildungsschule ist</a:t>
            </a:r>
          </a:p>
          <a:p>
            <a:r>
              <a:rPr lang="de-DE" sz="2000" dirty="0">
                <a:solidFill>
                  <a:schemeClr val="accent6"/>
                </a:solidFill>
              </a:rPr>
              <a:t>uns die Qualifikation</a:t>
            </a:r>
          </a:p>
          <a:p>
            <a:r>
              <a:rPr lang="de-DE" sz="2000" dirty="0">
                <a:solidFill>
                  <a:schemeClr val="accent6"/>
                </a:solidFill>
              </a:rPr>
              <a:t>junger Kolleginnen und</a:t>
            </a:r>
          </a:p>
          <a:p>
            <a:r>
              <a:rPr lang="de-DE" sz="2000" dirty="0">
                <a:solidFill>
                  <a:schemeClr val="accent6"/>
                </a:solidFill>
              </a:rPr>
              <a:t>Kollegen wichtig</a:t>
            </a:r>
            <a:r>
              <a:rPr lang="de-DE" sz="2400" dirty="0">
                <a:solidFill>
                  <a:schemeClr val="accent6"/>
                </a:solidFill>
              </a:rPr>
              <a:t>. </a:t>
            </a:r>
          </a:p>
        </p:txBody>
      </p:sp>
      <p:pic>
        <p:nvPicPr>
          <p:cNvPr id="6" name="Grafik 5" descr="Ein Bild, das Text, drinnen, Person, darstellend enthält.&#10;&#10;Automatisch generierte Beschreibung">
            <a:extLst>
              <a:ext uri="{FF2B5EF4-FFF2-40B4-BE49-F238E27FC236}">
                <a16:creationId xmlns:a16="http://schemas.microsoft.com/office/drawing/2014/main" id="{D445CF13-7AE0-8C4B-8224-473FB4922504}"/>
              </a:ext>
            </a:extLst>
          </p:cNvPr>
          <p:cNvPicPr>
            <a:picLocks noChangeAspect="1"/>
          </p:cNvPicPr>
          <p:nvPr/>
        </p:nvPicPr>
        <p:blipFill rotWithShape="1">
          <a:blip r:embed="rId3">
            <a:extLst>
              <a:ext uri="{28A0092B-C50C-407E-A947-70E740481C1C}">
                <a14:useLocalDpi xmlns:a14="http://schemas.microsoft.com/office/drawing/2010/main" val="0"/>
              </a:ext>
            </a:extLst>
          </a:blip>
          <a:srcRect l="18500" t="5900" r="19288"/>
          <a:stretch/>
        </p:blipFill>
        <p:spPr>
          <a:xfrm>
            <a:off x="5148064" y="3652952"/>
            <a:ext cx="2736304" cy="3104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BD81A3CA-366E-F94A-AF36-EA6CE61F96C3}"/>
              </a:ext>
            </a:extLst>
          </p:cNvPr>
          <p:cNvSpPr txBox="1"/>
          <p:nvPr/>
        </p:nvSpPr>
        <p:spPr>
          <a:xfrm>
            <a:off x="2699793" y="6240462"/>
            <a:ext cx="2592288" cy="461665"/>
          </a:xfrm>
          <a:prstGeom prst="rect">
            <a:avLst/>
          </a:prstGeom>
          <a:noFill/>
        </p:spPr>
        <p:txBody>
          <a:bodyPr wrap="square" rtlCol="0">
            <a:spAutoFit/>
          </a:bodyPr>
          <a:lstStyle/>
          <a:p>
            <a:r>
              <a:rPr lang="de-DE" sz="1200" dirty="0">
                <a:solidFill>
                  <a:schemeClr val="accent2"/>
                </a:solidFill>
              </a:rPr>
              <a:t>Frau Westpfahl und Frau Prange </a:t>
            </a:r>
            <a:r>
              <a:rPr lang="de-DE" sz="1200" dirty="0" err="1">
                <a:solidFill>
                  <a:schemeClr val="accent2"/>
                </a:solidFill>
              </a:rPr>
              <a:t>LiAs</a:t>
            </a:r>
            <a:r>
              <a:rPr lang="de-DE" sz="1200" dirty="0">
                <a:solidFill>
                  <a:schemeClr val="accent2"/>
                </a:solidFill>
              </a:rPr>
              <a:t> am Standort Nahe</a:t>
            </a:r>
          </a:p>
        </p:txBody>
      </p:sp>
    </p:spTree>
    <p:extLst>
      <p:ext uri="{BB962C8B-B14F-4D97-AF65-F5344CB8AC3E}">
        <p14:creationId xmlns:p14="http://schemas.microsoft.com/office/powerpoint/2010/main" val="947608870"/>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699CC-9EC2-704E-B5A7-BFD8E19CBC67}"/>
              </a:ext>
            </a:extLst>
          </p:cNvPr>
          <p:cNvSpPr>
            <a:spLocks noGrp="1"/>
          </p:cNvSpPr>
          <p:nvPr>
            <p:ph type="title"/>
          </p:nvPr>
        </p:nvSpPr>
        <p:spPr>
          <a:xfrm>
            <a:off x="1331640" y="903578"/>
            <a:ext cx="5256584" cy="930531"/>
          </a:xfrm>
        </p:spPr>
        <p:txBody>
          <a:bodyPr/>
          <a:lstStyle/>
          <a:p>
            <a:r>
              <a:rPr lang="de-DE" kern="1200" dirty="0">
                <a:solidFill>
                  <a:schemeClr val="accent6"/>
                </a:solidFill>
              </a:rPr>
              <a:t>Unser Kollegium</a:t>
            </a:r>
            <a:endParaRPr lang="de-DE" dirty="0"/>
          </a:p>
        </p:txBody>
      </p:sp>
      <p:sp>
        <p:nvSpPr>
          <p:cNvPr id="5" name="Textfeld 4">
            <a:extLst>
              <a:ext uri="{FF2B5EF4-FFF2-40B4-BE49-F238E27FC236}">
                <a16:creationId xmlns:a16="http://schemas.microsoft.com/office/drawing/2014/main" id="{1D3AD959-8BCC-2541-9489-95B348BA0FD0}"/>
              </a:ext>
            </a:extLst>
          </p:cNvPr>
          <p:cNvSpPr txBox="1"/>
          <p:nvPr/>
        </p:nvSpPr>
        <p:spPr>
          <a:xfrm>
            <a:off x="2339752" y="6221172"/>
            <a:ext cx="3888432" cy="369332"/>
          </a:xfrm>
          <a:prstGeom prst="rect">
            <a:avLst/>
          </a:prstGeom>
          <a:noFill/>
        </p:spPr>
        <p:txBody>
          <a:bodyPr wrap="square" rtlCol="0">
            <a:spAutoFit/>
          </a:bodyPr>
          <a:lstStyle/>
          <a:p>
            <a:pPr algn="ctr"/>
            <a:r>
              <a:rPr lang="de-DE" dirty="0">
                <a:solidFill>
                  <a:schemeClr val="accent6"/>
                </a:solidFill>
              </a:rPr>
              <a:t>Unser Kollegium</a:t>
            </a:r>
          </a:p>
        </p:txBody>
      </p:sp>
      <p:pic>
        <p:nvPicPr>
          <p:cNvPr id="8" name="Inhaltsplatzhalter 7" descr="Ein Bild, das Text, Person, Bilderrahmen enthält.&#10;&#10;Automatisch generierte Beschreibung">
            <a:extLst>
              <a:ext uri="{FF2B5EF4-FFF2-40B4-BE49-F238E27FC236}">
                <a16:creationId xmlns:a16="http://schemas.microsoft.com/office/drawing/2014/main" id="{39D8FB2A-DF5A-C049-9DF8-D44E1574E19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18" t="24162" r="7596" b="16636"/>
          <a:stretch/>
        </p:blipFill>
        <p:spPr>
          <a:xfrm>
            <a:off x="636112" y="2060850"/>
            <a:ext cx="8103207" cy="4145851"/>
          </a:xfrm>
        </p:spPr>
      </p:pic>
      <p:pic>
        <p:nvPicPr>
          <p:cNvPr id="10" name="Grafik 9" descr="Ein Bild, das Text, Person, Personen, darstellend enthält.&#10;&#10;Automatisch generierte Beschreibung">
            <a:extLst>
              <a:ext uri="{FF2B5EF4-FFF2-40B4-BE49-F238E27FC236}">
                <a16:creationId xmlns:a16="http://schemas.microsoft.com/office/drawing/2014/main" id="{71924442-CE01-2444-9F50-7F5F7C350C50}"/>
              </a:ext>
            </a:extLst>
          </p:cNvPr>
          <p:cNvPicPr>
            <a:picLocks noChangeAspect="1"/>
          </p:cNvPicPr>
          <p:nvPr/>
        </p:nvPicPr>
        <p:blipFill rotWithShape="1">
          <a:blip r:embed="rId4">
            <a:extLst>
              <a:ext uri="{28A0092B-C50C-407E-A947-70E740481C1C}">
                <a14:useLocalDpi xmlns:a14="http://schemas.microsoft.com/office/drawing/2010/main" val="0"/>
              </a:ext>
            </a:extLst>
          </a:blip>
          <a:srcRect l="9052" t="15351" r="8263" b="31100"/>
          <a:stretch/>
        </p:blipFill>
        <p:spPr>
          <a:xfrm>
            <a:off x="538430" y="2060850"/>
            <a:ext cx="8200889" cy="4160323"/>
          </a:xfrm>
          <a:prstGeom prst="rect">
            <a:avLst/>
          </a:prstGeom>
        </p:spPr>
      </p:pic>
      <p:pic>
        <p:nvPicPr>
          <p:cNvPr id="6" name="Picture 2">
            <a:extLst>
              <a:ext uri="{FF2B5EF4-FFF2-40B4-BE49-F238E27FC236}">
                <a16:creationId xmlns:a16="http://schemas.microsoft.com/office/drawing/2014/main" id="{EF1113B2-2B06-824B-B17D-6E7F1593D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336433" y="111491"/>
            <a:ext cx="2402886" cy="1584173"/>
          </a:xfrm>
          <a:prstGeom prst="rect">
            <a:avLst/>
          </a:prstGeom>
          <a:solidFill>
            <a:srgbClr val="FFFFFF"/>
          </a:solidFill>
        </p:spPr>
      </p:pic>
    </p:spTree>
    <p:extLst>
      <p:ext uri="{BB962C8B-B14F-4D97-AF65-F5344CB8AC3E}">
        <p14:creationId xmlns:p14="http://schemas.microsoft.com/office/powerpoint/2010/main" val="20823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05425-0F88-D54D-AED1-ED15DC071285}"/>
              </a:ext>
            </a:extLst>
          </p:cNvPr>
          <p:cNvSpPr>
            <a:spLocks noGrp="1"/>
          </p:cNvSpPr>
          <p:nvPr>
            <p:ph type="title"/>
          </p:nvPr>
        </p:nvSpPr>
        <p:spPr/>
        <p:txBody>
          <a:bodyPr/>
          <a:lstStyle/>
          <a:p>
            <a:r>
              <a:rPr lang="de-DE" dirty="0"/>
              <a:t>Das Schulleitungsteam</a:t>
            </a:r>
          </a:p>
        </p:txBody>
      </p:sp>
      <p:pic>
        <p:nvPicPr>
          <p:cNvPr id="5" name="Grafik 4">
            <a:extLst>
              <a:ext uri="{FF2B5EF4-FFF2-40B4-BE49-F238E27FC236}">
                <a16:creationId xmlns:a16="http://schemas.microsoft.com/office/drawing/2014/main" id="{B652CFE6-64AF-234B-AE46-D4B2B4E274CD}"/>
              </a:ext>
            </a:extLst>
          </p:cNvPr>
          <p:cNvPicPr>
            <a:picLocks noChangeAspect="1"/>
          </p:cNvPicPr>
          <p:nvPr/>
        </p:nvPicPr>
        <p:blipFill>
          <a:blip r:embed="rId2"/>
          <a:stretch>
            <a:fillRect/>
          </a:stretch>
        </p:blipFill>
        <p:spPr>
          <a:xfrm>
            <a:off x="683569" y="2132858"/>
            <a:ext cx="6222260" cy="4368431"/>
          </a:xfrm>
          <a:prstGeom prst="rect">
            <a:avLst/>
          </a:prstGeom>
        </p:spPr>
      </p:pic>
      <p:pic>
        <p:nvPicPr>
          <p:cNvPr id="6" name="Grafik 5">
            <a:extLst>
              <a:ext uri="{FF2B5EF4-FFF2-40B4-BE49-F238E27FC236}">
                <a16:creationId xmlns:a16="http://schemas.microsoft.com/office/drawing/2014/main" id="{0C23A57D-72C8-F84A-8C57-460B62FAA4B1}"/>
              </a:ext>
            </a:extLst>
          </p:cNvPr>
          <p:cNvPicPr>
            <a:picLocks noChangeAspect="1"/>
          </p:cNvPicPr>
          <p:nvPr/>
        </p:nvPicPr>
        <p:blipFill>
          <a:blip r:embed="rId3"/>
          <a:stretch>
            <a:fillRect/>
          </a:stretch>
        </p:blipFill>
        <p:spPr>
          <a:xfrm>
            <a:off x="7034309" y="2139756"/>
            <a:ext cx="1450027" cy="4368431"/>
          </a:xfrm>
          <a:prstGeom prst="rect">
            <a:avLst/>
          </a:prstGeom>
        </p:spPr>
      </p:pic>
    </p:spTree>
    <p:extLst>
      <p:ext uri="{BB962C8B-B14F-4D97-AF65-F5344CB8AC3E}">
        <p14:creationId xmlns:p14="http://schemas.microsoft.com/office/powerpoint/2010/main" val="171673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0FE3A-CE69-5B4C-B248-9A1AB854B13B}"/>
              </a:ext>
            </a:extLst>
          </p:cNvPr>
          <p:cNvSpPr>
            <a:spLocks noGrp="1"/>
          </p:cNvSpPr>
          <p:nvPr>
            <p:ph type="title"/>
          </p:nvPr>
        </p:nvSpPr>
        <p:spPr>
          <a:xfrm>
            <a:off x="1150938" y="617539"/>
            <a:ext cx="7791451" cy="1141412"/>
          </a:xfrm>
        </p:spPr>
        <p:txBody>
          <a:bodyPr wrap="square" anchor="b">
            <a:normAutofit/>
          </a:bodyPr>
          <a:lstStyle/>
          <a:p>
            <a:r>
              <a:rPr lang="de-DE" dirty="0"/>
              <a:t>Unser Team</a:t>
            </a:r>
          </a:p>
        </p:txBody>
      </p:sp>
      <p:sp>
        <p:nvSpPr>
          <p:cNvPr id="3" name="Inhaltsplatzhalter 2">
            <a:extLst>
              <a:ext uri="{FF2B5EF4-FFF2-40B4-BE49-F238E27FC236}">
                <a16:creationId xmlns:a16="http://schemas.microsoft.com/office/drawing/2014/main" id="{07486547-C79E-A547-8932-1BE03B091F2C}"/>
              </a:ext>
            </a:extLst>
          </p:cNvPr>
          <p:cNvSpPr>
            <a:spLocks noGrp="1"/>
          </p:cNvSpPr>
          <p:nvPr>
            <p:ph sz="half" idx="1"/>
          </p:nvPr>
        </p:nvSpPr>
        <p:spPr>
          <a:xfrm>
            <a:off x="683569" y="2017714"/>
            <a:ext cx="4307532" cy="4113212"/>
          </a:xfrm>
        </p:spPr>
        <p:txBody>
          <a:bodyPr wrap="square" anchor="t">
            <a:normAutofit/>
          </a:bodyPr>
          <a:lstStyle/>
          <a:p>
            <a:pPr>
              <a:lnSpc>
                <a:spcPct val="90000"/>
              </a:lnSpc>
            </a:pPr>
            <a:r>
              <a:rPr lang="de-DE" dirty="0">
                <a:solidFill>
                  <a:schemeClr val="accent6"/>
                </a:solidFill>
              </a:rPr>
              <a:t>Gemeinsam machen</a:t>
            </a:r>
          </a:p>
          <a:p>
            <a:pPr>
              <a:lnSpc>
                <a:spcPct val="90000"/>
              </a:lnSpc>
            </a:pPr>
            <a:r>
              <a:rPr lang="de-DE" dirty="0">
                <a:solidFill>
                  <a:schemeClr val="accent6"/>
                </a:solidFill>
              </a:rPr>
              <a:t>wir Schule:</a:t>
            </a:r>
          </a:p>
          <a:p>
            <a:pPr>
              <a:lnSpc>
                <a:spcPct val="90000"/>
              </a:lnSpc>
            </a:pPr>
            <a:endParaRPr lang="de-DE" dirty="0">
              <a:solidFill>
                <a:schemeClr val="accent6"/>
              </a:solidFill>
            </a:endParaRPr>
          </a:p>
          <a:p>
            <a:pPr>
              <a:lnSpc>
                <a:spcPct val="90000"/>
              </a:lnSpc>
              <a:buFont typeface="Arial" panose="020B0604020202020204" pitchFamily="34" charset="0"/>
              <a:buChar char="•"/>
            </a:pPr>
            <a:r>
              <a:rPr lang="de-DE" dirty="0">
                <a:solidFill>
                  <a:schemeClr val="accent6"/>
                </a:solidFill>
              </a:rPr>
              <a:t>Schulassistenz</a:t>
            </a:r>
          </a:p>
          <a:p>
            <a:pPr>
              <a:lnSpc>
                <a:spcPct val="90000"/>
              </a:lnSpc>
              <a:buFont typeface="Arial" panose="020B0604020202020204" pitchFamily="34" charset="0"/>
              <a:buChar char="•"/>
            </a:pPr>
            <a:r>
              <a:rPr lang="de-DE" dirty="0" err="1">
                <a:solidFill>
                  <a:schemeClr val="accent6"/>
                </a:solidFill>
              </a:rPr>
              <a:t>FSJler</a:t>
            </a:r>
            <a:endParaRPr lang="de-DE" dirty="0">
              <a:solidFill>
                <a:schemeClr val="accent6"/>
              </a:solidFill>
            </a:endParaRPr>
          </a:p>
          <a:p>
            <a:pPr>
              <a:lnSpc>
                <a:spcPct val="90000"/>
              </a:lnSpc>
              <a:buFont typeface="Arial" panose="020B0604020202020204" pitchFamily="34" charset="0"/>
              <a:buChar char="•"/>
            </a:pPr>
            <a:r>
              <a:rPr lang="de-DE" dirty="0">
                <a:solidFill>
                  <a:schemeClr val="accent6"/>
                </a:solidFill>
              </a:rPr>
              <a:t>Praktikanten</a:t>
            </a:r>
          </a:p>
          <a:p>
            <a:pPr>
              <a:lnSpc>
                <a:spcPct val="90000"/>
              </a:lnSpc>
              <a:buFont typeface="Arial" panose="020B0604020202020204" pitchFamily="34" charset="0"/>
              <a:buChar char="•"/>
            </a:pPr>
            <a:r>
              <a:rPr lang="de-DE" dirty="0">
                <a:solidFill>
                  <a:schemeClr val="accent6"/>
                </a:solidFill>
              </a:rPr>
              <a:t>Sozialpädagogen</a:t>
            </a:r>
          </a:p>
          <a:p>
            <a:pPr>
              <a:lnSpc>
                <a:spcPct val="90000"/>
              </a:lnSpc>
              <a:buFont typeface="Arial" panose="020B0604020202020204" pitchFamily="34" charset="0"/>
              <a:buChar char="•"/>
            </a:pPr>
            <a:r>
              <a:rPr lang="de-DE" dirty="0">
                <a:solidFill>
                  <a:schemeClr val="accent6"/>
                </a:solidFill>
              </a:rPr>
              <a:t>Schulbegleitungen</a:t>
            </a:r>
          </a:p>
        </p:txBody>
      </p:sp>
      <p:pic>
        <p:nvPicPr>
          <p:cNvPr id="5122" name="Picture 2" descr="Kostenloses Stock Foto zu alte person, boden, draußen">
            <a:extLst>
              <a:ext uri="{FF2B5EF4-FFF2-40B4-BE49-F238E27FC236}">
                <a16:creationId xmlns:a16="http://schemas.microsoft.com/office/drawing/2014/main" id="{6F7B3D23-B494-6D48-8114-7A80AFB1F2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29" r="15642" b="-1"/>
          <a:stretch/>
        </p:blipFill>
        <p:spPr bwMode="auto">
          <a:xfrm>
            <a:off x="5143500" y="2017714"/>
            <a:ext cx="3810000" cy="4113212"/>
          </a:xfrm>
          <a:prstGeom prst="rect">
            <a:avLst/>
          </a:prstGeom>
          <a:solidFill>
            <a:srgbClr val="FFFFFF"/>
          </a:solidFill>
        </p:spPr>
      </p:pic>
    </p:spTree>
    <p:extLst>
      <p:ext uri="{BB962C8B-B14F-4D97-AF65-F5344CB8AC3E}">
        <p14:creationId xmlns:p14="http://schemas.microsoft.com/office/powerpoint/2010/main" val="3369700819"/>
      </p:ext>
    </p:extLst>
  </p:cSld>
  <p:clrMapOvr>
    <a:masterClrMapping/>
  </p:clrMapOvr>
</p:sld>
</file>

<file path=ppt/theme/theme1.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Tahoma"/>
        <a:ea typeface="Microsoft YaHei"/>
        <a:cs typeface=""/>
      </a:majorFont>
      <a:minorFont>
        <a:latin typeface="Tahoma"/>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1613</Words>
  <Application>Microsoft Macintosh PowerPoint</Application>
  <PresentationFormat>Bildschirmpräsentation (4:3)</PresentationFormat>
  <Paragraphs>372</Paragraphs>
  <Slides>49</Slides>
  <Notes>5</Notes>
  <HiddenSlides>5</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49</vt:i4>
      </vt:variant>
    </vt:vector>
  </HeadingPairs>
  <TitlesOfParts>
    <vt:vector size="57" baseType="lpstr">
      <vt:lpstr>Arial</vt:lpstr>
      <vt:lpstr>Calibri</vt:lpstr>
      <vt:lpstr>Courier New</vt:lpstr>
      <vt:lpstr>Tahoma</vt:lpstr>
      <vt:lpstr>Times New Roman</vt:lpstr>
      <vt:lpstr>Wingdings</vt:lpstr>
      <vt:lpstr>Larissa</vt:lpstr>
      <vt:lpstr>2_Larissa</vt:lpstr>
      <vt:lpstr>Schule im Alsterland</vt:lpstr>
      <vt:lpstr>PowerPoint-Präsentation</vt:lpstr>
      <vt:lpstr>Videokonferenz bei Jitsi</vt:lpstr>
      <vt:lpstr>Der heutige Abend</vt:lpstr>
      <vt:lpstr>Interview</vt:lpstr>
      <vt:lpstr>Unser Kollegium</vt:lpstr>
      <vt:lpstr>Unser Kollegium</vt:lpstr>
      <vt:lpstr>Das Schulleitungsteam</vt:lpstr>
      <vt:lpstr>Unser Team</vt:lpstr>
      <vt:lpstr>Unsere Sekretärinnen</vt:lpstr>
      <vt:lpstr>Helfende Hände</vt:lpstr>
      <vt:lpstr>Unsere Schule</vt:lpstr>
      <vt:lpstr>Was zeichnet uns aus?</vt:lpstr>
      <vt:lpstr>Schulfeedback 2020</vt:lpstr>
      <vt:lpstr>Grundsätze</vt:lpstr>
      <vt:lpstr>PowerPoint-Präsentation</vt:lpstr>
      <vt:lpstr>MINT Profil</vt:lpstr>
      <vt:lpstr>Auszeichnung </vt:lpstr>
      <vt:lpstr>Impressionen aus den iPad Klassen</vt:lpstr>
      <vt:lpstr>PowerPoint-Präsentation</vt:lpstr>
      <vt:lpstr>5. Klassen</vt:lpstr>
      <vt:lpstr>PowerPoint-Präsentation</vt:lpstr>
      <vt:lpstr>Stundenplan der 5b</vt:lpstr>
      <vt:lpstr>Gemeinsam Lernen</vt:lpstr>
      <vt:lpstr>Ein Blick ins Buch</vt:lpstr>
      <vt:lpstr> </vt:lpstr>
      <vt:lpstr>Differenzierter Unterricht = differenzierte Arbeiten</vt:lpstr>
      <vt:lpstr>Differenzierter Unterricht = differenzierte Arbeiten</vt:lpstr>
      <vt:lpstr>Beurteilung von Leistungen</vt:lpstr>
      <vt:lpstr>Unsere WPUs</vt:lpstr>
      <vt:lpstr>PowerPoint-Präsentation</vt:lpstr>
      <vt:lpstr>PowerPoint-Präsentation</vt:lpstr>
      <vt:lpstr>PowerPoint-Präsentation</vt:lpstr>
      <vt:lpstr>PowerPoint-Präsentation</vt:lpstr>
      <vt:lpstr>Vorhabenwochen</vt:lpstr>
      <vt:lpstr>Lernen einmal anders</vt:lpstr>
      <vt:lpstr>Impressionen von der Vorhabenwoche Berufsorientierung</vt:lpstr>
      <vt:lpstr>Klassenreisen</vt:lpstr>
      <vt:lpstr>Mensa</vt:lpstr>
      <vt:lpstr>OGS</vt:lpstr>
      <vt:lpstr>PowerPoint-Präsentation</vt:lpstr>
      <vt:lpstr>Mögliche Abschlüsse an der SiA</vt:lpstr>
      <vt:lpstr>Abschlüsse Schule im Alsterland (SiA)</vt:lpstr>
      <vt:lpstr>Abschluss geschafft, wie geht es weiter?</vt:lpstr>
      <vt:lpstr>Kooperationsschulen</vt:lpstr>
      <vt:lpstr>PowerPoint-Präsentation</vt:lpstr>
      <vt:lpstr>Infos zur Schulwahl</vt:lpstr>
      <vt:lpstr>PowerPoint-Präsentation</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Gemeinschaftsschule</dc:title>
  <dc:creator>Sönke Thormählen</dc:creator>
  <cp:lastModifiedBy>Martin Hafke</cp:lastModifiedBy>
  <cp:revision>142</cp:revision>
  <cp:lastPrinted>2022-02-08T17:23:09Z</cp:lastPrinted>
  <dcterms:created xsi:type="dcterms:W3CDTF">2009-01-27T16:26:04Z</dcterms:created>
  <dcterms:modified xsi:type="dcterms:W3CDTF">2022-02-08T19:31:33Z</dcterms:modified>
</cp:coreProperties>
</file>